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6.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1" r:id="rId4"/>
    <p:sldMasterId id="2147483749" r:id="rId5"/>
    <p:sldMasterId id="2147483757" r:id="rId6"/>
    <p:sldMasterId id="2147483777" r:id="rId7"/>
    <p:sldMasterId id="2147483837" r:id="rId8"/>
    <p:sldMasterId id="2147483877" r:id="rId9"/>
    <p:sldMasterId id="2147483895" r:id="rId10"/>
  </p:sldMasterIdLst>
  <p:notesMasterIdLst>
    <p:notesMasterId r:id="rId67"/>
  </p:notesMasterIdLst>
  <p:handoutMasterIdLst>
    <p:handoutMasterId r:id="rId68"/>
  </p:handoutMasterIdLst>
  <p:sldIdLst>
    <p:sldId id="15785" r:id="rId11"/>
    <p:sldId id="15730" r:id="rId12"/>
    <p:sldId id="765" r:id="rId13"/>
    <p:sldId id="895" r:id="rId14"/>
    <p:sldId id="857" r:id="rId15"/>
    <p:sldId id="16416" r:id="rId16"/>
    <p:sldId id="16338" r:id="rId17"/>
    <p:sldId id="16339" r:id="rId18"/>
    <p:sldId id="16400" r:id="rId19"/>
    <p:sldId id="15786" r:id="rId20"/>
    <p:sldId id="16414" r:id="rId21"/>
    <p:sldId id="16344" r:id="rId22"/>
    <p:sldId id="16417" r:id="rId23"/>
    <p:sldId id="16409" r:id="rId24"/>
    <p:sldId id="16425" r:id="rId25"/>
    <p:sldId id="16297" r:id="rId26"/>
    <p:sldId id="16426" r:id="rId27"/>
    <p:sldId id="16293" r:id="rId28"/>
    <p:sldId id="16374" r:id="rId29"/>
    <p:sldId id="16408" r:id="rId30"/>
    <p:sldId id="16406" r:id="rId31"/>
    <p:sldId id="16407" r:id="rId32"/>
    <p:sldId id="16388" r:id="rId33"/>
    <p:sldId id="16378" r:id="rId34"/>
    <p:sldId id="16387" r:id="rId35"/>
    <p:sldId id="16389" r:id="rId36"/>
    <p:sldId id="16334" r:id="rId37"/>
    <p:sldId id="16335" r:id="rId38"/>
    <p:sldId id="903" r:id="rId39"/>
    <p:sldId id="16306" r:id="rId40"/>
    <p:sldId id="16307" r:id="rId41"/>
    <p:sldId id="16308" r:id="rId42"/>
    <p:sldId id="16420" r:id="rId43"/>
    <p:sldId id="16421" r:id="rId44"/>
    <p:sldId id="16422" r:id="rId45"/>
    <p:sldId id="16381" r:id="rId46"/>
    <p:sldId id="16382" r:id="rId47"/>
    <p:sldId id="16383" r:id="rId48"/>
    <p:sldId id="15790" r:id="rId49"/>
    <p:sldId id="15791" r:id="rId50"/>
    <p:sldId id="15792" r:id="rId51"/>
    <p:sldId id="15776" r:id="rId52"/>
    <p:sldId id="15777" r:id="rId53"/>
    <p:sldId id="15778" r:id="rId54"/>
    <p:sldId id="15728" r:id="rId55"/>
    <p:sldId id="15727" r:id="rId56"/>
    <p:sldId id="15729" r:id="rId57"/>
    <p:sldId id="971" r:id="rId58"/>
    <p:sldId id="969" r:id="rId59"/>
    <p:sldId id="970" r:id="rId60"/>
    <p:sldId id="966" r:id="rId61"/>
    <p:sldId id="967" r:id="rId62"/>
    <p:sldId id="963" r:id="rId63"/>
    <p:sldId id="964" r:id="rId64"/>
    <p:sldId id="258" r:id="rId65"/>
    <p:sldId id="282" r:id="rId66"/>
  </p:sldIdLst>
  <p:sldSz cx="9144000" cy="5143500" type="screen16x9"/>
  <p:notesSz cx="7010400" cy="9296400"/>
  <p:custDataLst>
    <p:tags r:id="rId6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pos="360" userDrawn="1">
          <p15:clr>
            <a:srgbClr val="A4A3A4"/>
          </p15:clr>
        </p15:guide>
        <p15:guide id="3" pos="5424" userDrawn="1">
          <p15:clr>
            <a:srgbClr val="A4A3A4"/>
          </p15:clr>
        </p15:guide>
        <p15:guide id="4" pos="2744" userDrawn="1">
          <p15:clr>
            <a:srgbClr val="A4A3A4"/>
          </p15:clr>
        </p15:guide>
        <p15:guide id="5" pos="3016" userDrawn="1">
          <p15:clr>
            <a:srgbClr val="A4A3A4"/>
          </p15:clr>
        </p15:guide>
        <p15:guide id="6" orient="horz" pos="16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E706C9-3440-208D-E54A-7CC350D064C2}" name="Cristian Fleming" initials="CF" userId="e723bb6d9bb38402"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urya Wijaya" initials="SW" lastIdx="54" clrIdx="0">
    <p:extLst>
      <p:ext uri="{19B8F6BF-5375-455C-9EA6-DF929625EA0E}">
        <p15:presenceInfo xmlns:p15="http://schemas.microsoft.com/office/powerpoint/2012/main" userId="1a903d59fd63676b" providerId="Windows Live"/>
      </p:ext>
    </p:extLst>
  </p:cmAuthor>
  <p:cmAuthor id="2" name="Viral Shah" initials="VS" lastIdx="1" clrIdx="1">
    <p:extLst>
      <p:ext uri="{19B8F6BF-5375-455C-9EA6-DF929625EA0E}">
        <p15:presenceInfo xmlns:p15="http://schemas.microsoft.com/office/powerpoint/2012/main" userId="Viral Sha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8214"/>
    <a:srgbClr val="D9D9D9"/>
    <a:srgbClr val="2B76BC"/>
    <a:srgbClr val="EE9050"/>
    <a:srgbClr val="CEE26C"/>
    <a:srgbClr val="FFFFE7"/>
    <a:srgbClr val="57ABBD"/>
    <a:srgbClr val="579434"/>
    <a:srgbClr val="EC2328"/>
    <a:srgbClr val="C5FF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35" autoAdjust="0"/>
    <p:restoredTop sz="90458" autoAdjust="0"/>
  </p:normalViewPr>
  <p:slideViewPr>
    <p:cSldViewPr>
      <p:cViewPr varScale="1">
        <p:scale>
          <a:sx n="131" d="100"/>
          <a:sy n="131" d="100"/>
        </p:scale>
        <p:origin x="1146" y="120"/>
      </p:cViewPr>
      <p:guideLst>
        <p:guide pos="2880"/>
        <p:guide pos="360"/>
        <p:guide pos="5424"/>
        <p:guide pos="2744"/>
        <p:guide pos="3016"/>
        <p:guide orient="horz" pos="1620"/>
      </p:guideLst>
    </p:cSldViewPr>
  </p:slideViewPr>
  <p:notesTextViewPr>
    <p:cViewPr>
      <p:scale>
        <a:sx n="125" d="100"/>
        <a:sy n="125" d="100"/>
      </p:scale>
      <p:origin x="0" y="0"/>
    </p:cViewPr>
  </p:notesTextViewPr>
  <p:sorterViewPr>
    <p:cViewPr>
      <p:scale>
        <a:sx n="100" d="100"/>
        <a:sy n="100" d="100"/>
      </p:scale>
      <p:origin x="0" y="0"/>
    </p:cViewPr>
  </p:sorterViewPr>
  <p:notesViewPr>
    <p:cSldViewPr showGuides="1">
      <p:cViewPr varScale="1">
        <p:scale>
          <a:sx n="57" d="100"/>
          <a:sy n="57" d="100"/>
        </p:scale>
        <p:origin x="3178" y="67"/>
      </p:cViewPr>
      <p:guideLst/>
    </p:cSldViewPr>
  </p:notesViewPr>
  <p:gridSpacing cx="38100" cy="381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tags" Target="tags/tag1.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commentAuthors" Target="commentAuthor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4.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oltonHouseman\Soluna%20Dropbox\Colton%20Houseman\Monthly%20Flash\October%20Flash\%25%20Declin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oltonHouseman\Soluna%20Dropbox\Colton%20Houseman\Monthly%20Flash\August%20Flash\Soluna%20Historical%20Financials%20Support%20For%20August%20Flash%20-V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oltonHouseman\Soluna%20Dropbox\Colton%20Houseman\Monthly%20Flash\October%20Flash\Soluna%20Historical%20Financials%20Support%20For%20October.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1BBB-47CC-A601-D1676C337CE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Sheet1!$B$2:$C$2</c:f>
              <c:strCache>
                <c:ptCount val="2"/>
                <c:pt idx="0">
                  <c:v>October Revenue</c:v>
                </c:pt>
                <c:pt idx="1">
                  <c:v>Luxor Hashprice Monthly Average</c:v>
                </c:pt>
              </c:strCache>
            </c:strRef>
          </c:cat>
          <c:val>
            <c:numRef>
              <c:f>Sheet1!$B$3:$C$3</c:f>
              <c:numCache>
                <c:formatCode>0.0%</c:formatCode>
                <c:ptCount val="2"/>
                <c:pt idx="0">
                  <c:v>-5.4094813518757286E-2</c:v>
                </c:pt>
                <c:pt idx="1">
                  <c:v>-9.8621479163653755E-2</c:v>
                </c:pt>
              </c:numCache>
            </c:numRef>
          </c:val>
          <c:extLst>
            <c:ext xmlns:c16="http://schemas.microsoft.com/office/drawing/2014/chart" uri="{C3380CC4-5D6E-409C-BE32-E72D297353CC}">
              <c16:uniqueId val="{00000002-1BBB-47CC-A601-D1676C337CE9}"/>
            </c:ext>
          </c:extLst>
        </c:ser>
        <c:dLbls>
          <c:showLegendKey val="0"/>
          <c:showVal val="0"/>
          <c:showCatName val="0"/>
          <c:showSerName val="0"/>
          <c:showPercent val="0"/>
          <c:showBubbleSize val="0"/>
        </c:dLbls>
        <c:gapWidth val="219"/>
        <c:overlap val="-27"/>
        <c:axId val="633182160"/>
        <c:axId val="633189648"/>
      </c:barChart>
      <c:catAx>
        <c:axId val="63318216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3189648"/>
        <c:crosses val="autoZero"/>
        <c:auto val="1"/>
        <c:lblAlgn val="ctr"/>
        <c:lblOffset val="100"/>
        <c:noMultiLvlLbl val="0"/>
      </c:catAx>
      <c:valAx>
        <c:axId val="633189648"/>
        <c:scaling>
          <c:orientation val="minMax"/>
        </c:scaling>
        <c:delete val="0"/>
        <c:axPos val="l"/>
        <c:numFmt formatCode="0.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31821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919349472501762"/>
          <c:y val="3.4532401131535571E-2"/>
          <c:w val="0.60285708834328455"/>
          <c:h val="0.9309351977369289"/>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ECCB-4435-B808-D3AA6B71A4B2}"/>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ECCB-4435-B808-D3AA6B71A4B2}"/>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6-44E3-4C23-8AF3-FF27D86EDEAD}"/>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5-ECCB-4435-B808-D3AA6B71A4B2}"/>
              </c:ext>
            </c:extLst>
          </c:dPt>
          <c:dPt>
            <c:idx val="4"/>
            <c:invertIfNegative val="0"/>
            <c:bubble3D val="0"/>
            <c:spPr>
              <a:solidFill>
                <a:srgbClr val="D48214"/>
              </a:solidFill>
              <a:ln>
                <a:noFill/>
              </a:ln>
              <a:effectLst/>
            </c:spPr>
            <c:extLst>
              <c:ext xmlns:c16="http://schemas.microsoft.com/office/drawing/2014/chart" uri="{C3380CC4-5D6E-409C-BE32-E72D297353CC}">
                <c16:uniqueId val="{00000000-4F4B-4D20-A616-2E6E98A74833}"/>
              </c:ext>
            </c:extLst>
          </c:dPt>
          <c:dLbls>
            <c:dLbl>
              <c:idx val="5"/>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Nunito Sans" pitchFamily="2"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4F4B-4D20-A616-2E6E98A74833}"/>
                </c:ext>
              </c:extLst>
            </c:dLbl>
            <c:dLbl>
              <c:idx val="6"/>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Nunito Sans" pitchFamily="2"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F4B-4D20-A616-2E6E98A7483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Nunito Sans"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'Power Costs'!$B$3:$B$9</c:f>
              <c:strCache>
                <c:ptCount val="7"/>
                <c:pt idx="0">
                  <c:v>June</c:v>
                </c:pt>
                <c:pt idx="1">
                  <c:v>July</c:v>
                </c:pt>
                <c:pt idx="2">
                  <c:v>August</c:v>
                </c:pt>
                <c:pt idx="3">
                  <c:v>September</c:v>
                </c:pt>
                <c:pt idx="4">
                  <c:v>October</c:v>
                </c:pt>
                <c:pt idx="5">
                  <c:v>November</c:v>
                </c:pt>
                <c:pt idx="6">
                  <c:v>December</c:v>
                </c:pt>
              </c:strCache>
            </c:strRef>
          </c:cat>
          <c:val>
            <c:numRef>
              <c:f>'Power Costs'!$E$3:$E$9</c:f>
              <c:numCache>
                <c:formatCode>General</c:formatCode>
                <c:ptCount val="7"/>
                <c:pt idx="0">
                  <c:v>2.7040000000000002</c:v>
                </c:pt>
                <c:pt idx="1">
                  <c:v>3.8730000000000002</c:v>
                </c:pt>
                <c:pt idx="2">
                  <c:v>4.4909999999999997</c:v>
                </c:pt>
                <c:pt idx="3">
                  <c:v>2.843</c:v>
                </c:pt>
                <c:pt idx="4">
                  <c:v>2.992</c:v>
                </c:pt>
                <c:pt idx="5">
                  <c:v>2.8260000000000001</c:v>
                </c:pt>
                <c:pt idx="6">
                  <c:v>2.5539999999999998</c:v>
                </c:pt>
              </c:numCache>
            </c:numRef>
          </c:val>
          <c:extLst>
            <c:ext xmlns:c16="http://schemas.microsoft.com/office/drawing/2014/chart" uri="{C3380CC4-5D6E-409C-BE32-E72D297353CC}">
              <c16:uniqueId val="{00000006-ECCB-4435-B808-D3AA6B71A4B2}"/>
            </c:ext>
          </c:extLst>
        </c:ser>
        <c:dLbls>
          <c:showLegendKey val="0"/>
          <c:showVal val="0"/>
          <c:showCatName val="0"/>
          <c:showSerName val="0"/>
          <c:showPercent val="0"/>
          <c:showBubbleSize val="0"/>
        </c:dLbls>
        <c:gapWidth val="182"/>
        <c:axId val="260785519"/>
        <c:axId val="47433919"/>
      </c:barChart>
      <c:catAx>
        <c:axId val="26078551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Nunito Sans" pitchFamily="2" charset="0"/>
                <a:ea typeface="+mn-ea"/>
                <a:cs typeface="+mn-cs"/>
              </a:defRPr>
            </a:pPr>
            <a:endParaRPr lang="en-US"/>
          </a:p>
        </c:txPr>
        <c:crossAx val="47433919"/>
        <c:crosses val="autoZero"/>
        <c:auto val="1"/>
        <c:lblAlgn val="ctr"/>
        <c:lblOffset val="100"/>
        <c:noMultiLvlLbl val="0"/>
      </c:catAx>
      <c:valAx>
        <c:axId val="47433919"/>
        <c:scaling>
          <c:orientation val="minMax"/>
          <c:min val="-0.60000000000000009"/>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Nunito Sans" pitchFamily="2" charset="0"/>
                <a:ea typeface="+mn-ea"/>
                <a:cs typeface="+mn-cs"/>
              </a:defRPr>
            </a:pPr>
            <a:endParaRPr lang="en-US"/>
          </a:p>
        </c:txPr>
        <c:crossAx val="2607855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Nunito Sans" pitchFamily="2"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Nunito Sans" pitchFamily="2" charset="0"/>
                <a:ea typeface="+mn-ea"/>
                <a:cs typeface="+mn-cs"/>
              </a:defRPr>
            </a:pPr>
            <a:r>
              <a:rPr lang="en-US">
                <a:solidFill>
                  <a:sysClr val="windowText" lastClr="000000"/>
                </a:solidFill>
              </a:rPr>
              <a:t>Consolidated</a:t>
            </a:r>
            <a:r>
              <a:rPr lang="en-US" baseline="0">
                <a:solidFill>
                  <a:sysClr val="windowText" lastClr="000000"/>
                </a:solidFill>
              </a:rPr>
              <a:t> Hashrate (SHA-256, PH/s)</a:t>
            </a:r>
            <a:endParaRPr lang="en-US">
              <a:solidFill>
                <a:sysClr val="windowText" lastClr="000000"/>
              </a:solidFill>
            </a:endParaRP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Nunito Sans" pitchFamily="2" charset="0"/>
              <a:ea typeface="+mn-ea"/>
              <a:cs typeface="+mn-cs"/>
            </a:defRPr>
          </a:pPr>
          <a:endParaRPr lang="en-US"/>
        </a:p>
      </c:txPr>
    </c:title>
    <c:autoTitleDeleted val="0"/>
    <c:plotArea>
      <c:layout>
        <c:manualLayout>
          <c:layoutTarget val="inner"/>
          <c:xMode val="edge"/>
          <c:yMode val="edge"/>
          <c:x val="1.8055555555555554E-2"/>
          <c:y val="8.6732610911842103E-2"/>
          <c:w val="0.96944444444444444"/>
          <c:h val="0.76292370888662497"/>
        </c:manualLayout>
      </c:layout>
      <c:barChart>
        <c:barDir val="col"/>
        <c:grouping val="stacked"/>
        <c:varyColors val="0"/>
        <c:ser>
          <c:idx val="0"/>
          <c:order val="0"/>
          <c:tx>
            <c:strRef>
              <c:f>'Hashrate Gaph'!$A$3</c:f>
              <c:strCache>
                <c:ptCount val="1"/>
                <c:pt idx="0">
                  <c:v>Hosted JV</c:v>
                </c:pt>
              </c:strCache>
            </c:strRef>
          </c:tx>
          <c:spPr>
            <a:solidFill>
              <a:srgbClr val="2B76B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Nunito Sans"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('Hashrate Gaph'!$H$1:$U$1,'Hashrate Gaph'!$W$1:$Y$1)</c:f>
              <c:strCache>
                <c:ptCount val="16"/>
                <c:pt idx="0">
                  <c:v>Oct 2021</c:v>
                </c:pt>
                <c:pt idx="1">
                  <c:v>Nov 2021</c:v>
                </c:pt>
                <c:pt idx="2">
                  <c:v>Dec 2021</c:v>
                </c:pt>
                <c:pt idx="3">
                  <c:v>Jan 2022</c:v>
                </c:pt>
                <c:pt idx="4">
                  <c:v>Feb 2022</c:v>
                </c:pt>
                <c:pt idx="5">
                  <c:v>Mar 2022</c:v>
                </c:pt>
                <c:pt idx="6">
                  <c:v>Apr 2022</c:v>
                </c:pt>
                <c:pt idx="7">
                  <c:v>May 2022</c:v>
                </c:pt>
                <c:pt idx="8">
                  <c:v>Jun 2022</c:v>
                </c:pt>
                <c:pt idx="9">
                  <c:v>Jul 2022</c:v>
                </c:pt>
                <c:pt idx="10">
                  <c:v>Aug 2022</c:v>
                </c:pt>
                <c:pt idx="11">
                  <c:v>Sept 2022</c:v>
                </c:pt>
                <c:pt idx="12">
                  <c:v>Oct 2022</c:v>
                </c:pt>
                <c:pt idx="13">
                  <c:v>Nov 13, 2022</c:v>
                </c:pt>
                <c:pt idx="14">
                  <c:v>Dorothy 1a</c:v>
                </c:pt>
                <c:pt idx="15">
                  <c:v>Dorothy 1b</c:v>
                </c:pt>
              </c:strCache>
              <c:extLst/>
            </c:strRef>
          </c:cat>
          <c:val>
            <c:numRef>
              <c:f>('Hashrate Gaph'!$H$3:$U$3,'Hashrate Gaph'!$W$3:$X$3)</c:f>
              <c:numCache>
                <c:formatCode>#,##0_);\(#,##0\)</c:formatCode>
                <c:ptCount val="16"/>
                <c:pt idx="0">
                  <c:v>198.12</c:v>
                </c:pt>
                <c:pt idx="1">
                  <c:v>277.29000000000002</c:v>
                </c:pt>
                <c:pt idx="2">
                  <c:v>254.74</c:v>
                </c:pt>
                <c:pt idx="3">
                  <c:v>252.2</c:v>
                </c:pt>
                <c:pt idx="4">
                  <c:v>257.42</c:v>
                </c:pt>
                <c:pt idx="5">
                  <c:v>234.72</c:v>
                </c:pt>
                <c:pt idx="6">
                  <c:v>214.74</c:v>
                </c:pt>
                <c:pt idx="7">
                  <c:v>288.14</c:v>
                </c:pt>
                <c:pt idx="8">
                  <c:v>265.39</c:v>
                </c:pt>
                <c:pt idx="9">
                  <c:v>262.82</c:v>
                </c:pt>
                <c:pt idx="10">
                  <c:v>250.03</c:v>
                </c:pt>
                <c:pt idx="11">
                  <c:v>277.89</c:v>
                </c:pt>
                <c:pt idx="12">
                  <c:v>283.32</c:v>
                </c:pt>
                <c:pt idx="13">
                  <c:v>270.27999999999997</c:v>
                </c:pt>
                <c:pt idx="14">
                  <c:v>270.27999999999997</c:v>
                </c:pt>
                <c:pt idx="15">
                  <c:v>270.27999999999997</c:v>
                </c:pt>
              </c:numCache>
              <c:extLst/>
            </c:numRef>
          </c:val>
          <c:extLst>
            <c:ext xmlns:c16="http://schemas.microsoft.com/office/drawing/2014/chart" uri="{C3380CC4-5D6E-409C-BE32-E72D297353CC}">
              <c16:uniqueId val="{00000000-CDBA-4A51-8C9A-C52E85B1FC62}"/>
            </c:ext>
          </c:extLst>
        </c:ser>
        <c:ser>
          <c:idx val="1"/>
          <c:order val="1"/>
          <c:tx>
            <c:strRef>
              <c:f>'Hashrate Gaph'!$A$2</c:f>
              <c:strCache>
                <c:ptCount val="1"/>
                <c:pt idx="0">
                  <c:v>Prop Mining</c:v>
                </c:pt>
              </c:strCache>
            </c:strRef>
          </c:tx>
          <c:spPr>
            <a:solidFill>
              <a:srgbClr val="D48214"/>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CDBA-4A51-8C9A-C52E85B1FC6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Nunito Sans"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('Hashrate Gaph'!$H$1:$U$1,'Hashrate Gaph'!$W$1:$Y$1)</c:f>
              <c:strCache>
                <c:ptCount val="16"/>
                <c:pt idx="0">
                  <c:v>Oct 2021</c:v>
                </c:pt>
                <c:pt idx="1">
                  <c:v>Nov 2021</c:v>
                </c:pt>
                <c:pt idx="2">
                  <c:v>Dec 2021</c:v>
                </c:pt>
                <c:pt idx="3">
                  <c:v>Jan 2022</c:v>
                </c:pt>
                <c:pt idx="4">
                  <c:v>Feb 2022</c:v>
                </c:pt>
                <c:pt idx="5">
                  <c:v>Mar 2022</c:v>
                </c:pt>
                <c:pt idx="6">
                  <c:v>Apr 2022</c:v>
                </c:pt>
                <c:pt idx="7">
                  <c:v>May 2022</c:v>
                </c:pt>
                <c:pt idx="8">
                  <c:v>Jun 2022</c:v>
                </c:pt>
                <c:pt idx="9">
                  <c:v>Jul 2022</c:v>
                </c:pt>
                <c:pt idx="10">
                  <c:v>Aug 2022</c:v>
                </c:pt>
                <c:pt idx="11">
                  <c:v>Sept 2022</c:v>
                </c:pt>
                <c:pt idx="12">
                  <c:v>Oct 2022</c:v>
                </c:pt>
                <c:pt idx="13">
                  <c:v>Nov 13, 2022</c:v>
                </c:pt>
                <c:pt idx="14">
                  <c:v>Dorothy 1a</c:v>
                </c:pt>
                <c:pt idx="15">
                  <c:v>Dorothy 1b</c:v>
                </c:pt>
              </c:strCache>
              <c:extLst/>
            </c:strRef>
          </c:cat>
          <c:val>
            <c:numRef>
              <c:f>('Hashrate Gaph'!$H$2:$U$2,'Hashrate Gaph'!$W$2:$X$2)</c:f>
              <c:numCache>
                <c:formatCode>#,##0_);\(#,##0\)</c:formatCode>
                <c:ptCount val="16"/>
                <c:pt idx="0">
                  <c:v>118.1</c:v>
                </c:pt>
                <c:pt idx="1">
                  <c:v>125.51</c:v>
                </c:pt>
                <c:pt idx="2">
                  <c:v>311.95</c:v>
                </c:pt>
                <c:pt idx="3">
                  <c:v>364.25</c:v>
                </c:pt>
                <c:pt idx="4">
                  <c:v>438.95</c:v>
                </c:pt>
                <c:pt idx="5">
                  <c:v>451.59000000000003</c:v>
                </c:pt>
                <c:pt idx="6">
                  <c:v>518.72</c:v>
                </c:pt>
                <c:pt idx="7">
                  <c:v>608.48</c:v>
                </c:pt>
                <c:pt idx="8">
                  <c:v>603.86</c:v>
                </c:pt>
                <c:pt idx="9">
                  <c:v>612.87796000000003</c:v>
                </c:pt>
                <c:pt idx="10">
                  <c:v>606.08000000000004</c:v>
                </c:pt>
                <c:pt idx="11">
                  <c:v>616.19000000000005</c:v>
                </c:pt>
                <c:pt idx="12">
                  <c:v>636.42000000000007</c:v>
                </c:pt>
                <c:pt idx="13">
                  <c:v>719.2</c:v>
                </c:pt>
                <c:pt idx="14">
                  <c:v>719.2</c:v>
                </c:pt>
                <c:pt idx="15">
                  <c:v>1519.2</c:v>
                </c:pt>
              </c:numCache>
              <c:extLst/>
            </c:numRef>
          </c:val>
          <c:extLst>
            <c:ext xmlns:c16="http://schemas.microsoft.com/office/drawing/2014/chart" uri="{C3380CC4-5D6E-409C-BE32-E72D297353CC}">
              <c16:uniqueId val="{00000002-CDBA-4A51-8C9A-C52E85B1FC62}"/>
            </c:ext>
          </c:extLst>
        </c:ser>
        <c:ser>
          <c:idx val="4"/>
          <c:order val="2"/>
          <c:tx>
            <c:v>Prop Mining (On The Ground)</c:v>
          </c:tx>
          <c:spPr>
            <a:solidFill>
              <a:srgbClr val="EE9050"/>
            </a:solidFill>
            <a:ln>
              <a:noFill/>
            </a:ln>
            <a:effectLst/>
          </c:spPr>
          <c:invertIfNegative val="0"/>
          <c:cat>
            <c:strLit>
              <c:ptCount val="16"/>
              <c:pt idx="0">
                <c:v>Oct 2021</c:v>
              </c:pt>
              <c:pt idx="1">
                <c:v>Nov 2021</c:v>
              </c:pt>
              <c:pt idx="2">
                <c:v>Dec 2021</c:v>
              </c:pt>
              <c:pt idx="3">
                <c:v>Jan 2022</c:v>
              </c:pt>
              <c:pt idx="4">
                <c:v>Feb 2022</c:v>
              </c:pt>
              <c:pt idx="5">
                <c:v>Mar 2022</c:v>
              </c:pt>
              <c:pt idx="6">
                <c:v>Apr 2022</c:v>
              </c:pt>
              <c:pt idx="7">
                <c:v>May 2022</c:v>
              </c:pt>
              <c:pt idx="8">
                <c:v>Jun 2022</c:v>
              </c:pt>
              <c:pt idx="9">
                <c:v>Jul 2022</c:v>
              </c:pt>
              <c:pt idx="10">
                <c:v>Aug 2022</c:v>
              </c:pt>
              <c:pt idx="11">
                <c:v>Sept 2022</c:v>
              </c:pt>
              <c:pt idx="12">
                <c:v>Oct 2022</c:v>
              </c:pt>
              <c:pt idx="13">
                <c:v>Nov 13, 2022</c:v>
              </c:pt>
              <c:pt idx="14">
                <c:v>Dorothy 1a</c:v>
              </c:pt>
              <c:pt idx="15">
                <c:v>Dorothy 1b</c:v>
              </c:pt>
              <c:extLst>
                <c:ext xmlns:c15="http://schemas.microsoft.com/office/drawing/2012/chart" uri="{02D57815-91ED-43cb-92C2-25804820EDAC}">
                  <c15:autoCat val="1"/>
                </c:ext>
              </c:extLst>
            </c:strLit>
          </c:cat>
          <c:val>
            <c:numRef>
              <c:f>('Hashrate Gaph'!$H$4:$U$4,'Hashrate Gaph'!$W$4:$X$4)</c:f>
              <c:numCache>
                <c:formatCode>#,##0_);\(#,##0\)</c:formatCode>
                <c:ptCount val="1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numCache>
              <c:extLst/>
            </c:numRef>
          </c:val>
          <c:extLst>
            <c:ext xmlns:c16="http://schemas.microsoft.com/office/drawing/2014/chart" uri="{C3380CC4-5D6E-409C-BE32-E72D297353CC}">
              <c16:uniqueId val="{00000003-CDBA-4A51-8C9A-C52E85B1FC62}"/>
            </c:ext>
          </c:extLst>
        </c:ser>
        <c:ser>
          <c:idx val="2"/>
          <c:order val="3"/>
          <c:tx>
            <c:strRef>
              <c:f>'Hashrate Gaph'!$A$5</c:f>
              <c:strCache>
                <c:ptCount val="1"/>
                <c:pt idx="0">
                  <c:v>Growth</c:v>
                </c:pt>
              </c:strCache>
            </c:strRef>
          </c:tx>
          <c:spPr>
            <a:gradFill flip="none" rotWithShape="1">
              <a:gsLst>
                <a:gs pos="0">
                  <a:srgbClr val="D48214">
                    <a:tint val="66000"/>
                    <a:satMod val="160000"/>
                  </a:srgbClr>
                </a:gs>
                <a:gs pos="50000">
                  <a:srgbClr val="D48214">
                    <a:tint val="44500"/>
                    <a:satMod val="160000"/>
                  </a:srgbClr>
                </a:gs>
                <a:gs pos="100000">
                  <a:srgbClr val="D48214">
                    <a:tint val="23500"/>
                    <a:satMod val="160000"/>
                  </a:srgbClr>
                </a:gs>
              </a:gsLst>
              <a:lin ang="13500000" scaled="1"/>
              <a:tileRect/>
            </a:gradFill>
            <a:ln w="28575">
              <a:solidFill>
                <a:schemeClr val="accent2">
                  <a:lumMod val="40000"/>
                  <a:lumOff val="60000"/>
                </a:schemeClr>
              </a:solidFill>
              <a:prstDash val="solid"/>
            </a:ln>
            <a:effectLst/>
          </c:spPr>
          <c:invertIfNegative val="0"/>
          <c:dPt>
            <c:idx val="5"/>
            <c:invertIfNegative val="0"/>
            <c:bubble3D val="0"/>
            <c:spPr>
              <a:solidFill>
                <a:schemeClr val="accent2">
                  <a:lumMod val="40000"/>
                  <a:lumOff val="60000"/>
                </a:schemeClr>
              </a:solidFill>
              <a:ln w="12700">
                <a:solidFill>
                  <a:schemeClr val="accent2">
                    <a:lumMod val="75000"/>
                  </a:schemeClr>
                </a:solidFill>
                <a:prstDash val="solid"/>
              </a:ln>
              <a:effectLst/>
            </c:spPr>
            <c:extLst>
              <c:ext xmlns:c16="http://schemas.microsoft.com/office/drawing/2014/chart" uri="{C3380CC4-5D6E-409C-BE32-E72D297353CC}">
                <c16:uniqueId val="{00000005-CDBA-4A51-8C9A-C52E85B1FC62}"/>
              </c:ext>
            </c:extLst>
          </c:dPt>
          <c:dPt>
            <c:idx val="13"/>
            <c:invertIfNegative val="0"/>
            <c:bubble3D val="0"/>
            <c:extLst>
              <c:ext xmlns:c16="http://schemas.microsoft.com/office/drawing/2014/chart" uri="{C3380CC4-5D6E-409C-BE32-E72D297353CC}">
                <c16:uniqueId val="{00000006-CDBA-4A51-8C9A-C52E85B1FC62}"/>
              </c:ext>
            </c:extLst>
          </c:dPt>
          <c:dPt>
            <c:idx val="14"/>
            <c:invertIfNegative val="0"/>
            <c:bubble3D val="0"/>
            <c:spPr>
              <a:solidFill>
                <a:srgbClr val="FDF3ED"/>
              </a:solidFill>
              <a:ln w="28575">
                <a:solidFill>
                  <a:schemeClr val="accent2">
                    <a:lumMod val="75000"/>
                  </a:schemeClr>
                </a:solidFill>
                <a:prstDash val="solid"/>
              </a:ln>
              <a:effectLst/>
            </c:spPr>
            <c:extLst>
              <c:ext xmlns:c16="http://schemas.microsoft.com/office/drawing/2014/chart" uri="{C3380CC4-5D6E-409C-BE32-E72D297353CC}">
                <c16:uniqueId val="{00000008-CDBA-4A51-8C9A-C52E85B1FC62}"/>
              </c:ext>
            </c:extLst>
          </c:dPt>
          <c:dPt>
            <c:idx val="15"/>
            <c:invertIfNegative val="0"/>
            <c:bubble3D val="0"/>
            <c:spPr>
              <a:solidFill>
                <a:srgbClr val="FDF3ED"/>
              </a:solidFill>
              <a:ln w="28575">
                <a:solidFill>
                  <a:schemeClr val="accent2">
                    <a:lumMod val="75000"/>
                  </a:schemeClr>
                </a:solidFill>
                <a:prstDash val="solid"/>
              </a:ln>
              <a:effectLst/>
            </c:spPr>
            <c:extLst>
              <c:ext xmlns:c16="http://schemas.microsoft.com/office/drawing/2014/chart" uri="{C3380CC4-5D6E-409C-BE32-E72D297353CC}">
                <c16:uniqueId val="{0000000A-CDBA-4A51-8C9A-C52E85B1FC62}"/>
              </c:ext>
            </c:extLst>
          </c:dPt>
          <c:dLbls>
            <c:dLbl>
              <c:idx val="0"/>
              <c:delete val="1"/>
              <c:extLst>
                <c:ext xmlns:c15="http://schemas.microsoft.com/office/drawing/2012/chart" uri="{CE6537A1-D6FC-4f65-9D91-7224C49458BB}"/>
                <c:ext xmlns:c16="http://schemas.microsoft.com/office/drawing/2014/chart" uri="{C3380CC4-5D6E-409C-BE32-E72D297353CC}">
                  <c16:uniqueId val="{0000000B-CDBA-4A51-8C9A-C52E85B1FC62}"/>
                </c:ext>
              </c:extLst>
            </c:dLbl>
            <c:dLbl>
              <c:idx val="1"/>
              <c:delete val="1"/>
              <c:extLst>
                <c:ext xmlns:c15="http://schemas.microsoft.com/office/drawing/2012/chart" uri="{CE6537A1-D6FC-4f65-9D91-7224C49458BB}"/>
                <c:ext xmlns:c16="http://schemas.microsoft.com/office/drawing/2014/chart" uri="{C3380CC4-5D6E-409C-BE32-E72D297353CC}">
                  <c16:uniqueId val="{0000000C-CDBA-4A51-8C9A-C52E85B1FC62}"/>
                </c:ext>
              </c:extLst>
            </c:dLbl>
            <c:dLbl>
              <c:idx val="2"/>
              <c:delete val="1"/>
              <c:extLst>
                <c:ext xmlns:c15="http://schemas.microsoft.com/office/drawing/2012/chart" uri="{CE6537A1-D6FC-4f65-9D91-7224C49458BB}"/>
                <c:ext xmlns:c16="http://schemas.microsoft.com/office/drawing/2014/chart" uri="{C3380CC4-5D6E-409C-BE32-E72D297353CC}">
                  <c16:uniqueId val="{0000000D-CDBA-4A51-8C9A-C52E85B1FC62}"/>
                </c:ext>
              </c:extLst>
            </c:dLbl>
            <c:dLbl>
              <c:idx val="3"/>
              <c:delete val="1"/>
              <c:extLst>
                <c:ext xmlns:c15="http://schemas.microsoft.com/office/drawing/2012/chart" uri="{CE6537A1-D6FC-4f65-9D91-7224C49458BB}"/>
                <c:ext xmlns:c16="http://schemas.microsoft.com/office/drawing/2014/chart" uri="{C3380CC4-5D6E-409C-BE32-E72D297353CC}">
                  <c16:uniqueId val="{0000000E-CDBA-4A51-8C9A-C52E85B1FC62}"/>
                </c:ext>
              </c:extLst>
            </c:dLbl>
            <c:dLbl>
              <c:idx val="4"/>
              <c:delete val="1"/>
              <c:extLst>
                <c:ext xmlns:c15="http://schemas.microsoft.com/office/drawing/2012/chart" uri="{CE6537A1-D6FC-4f65-9D91-7224C49458BB}"/>
                <c:ext xmlns:c16="http://schemas.microsoft.com/office/drawing/2014/chart" uri="{C3380CC4-5D6E-409C-BE32-E72D297353CC}">
                  <c16:uniqueId val="{0000000F-CDBA-4A51-8C9A-C52E85B1FC62}"/>
                </c:ext>
              </c:extLst>
            </c:dLbl>
            <c:dLbl>
              <c:idx val="5"/>
              <c:delete val="1"/>
              <c:extLst>
                <c:ext xmlns:c15="http://schemas.microsoft.com/office/drawing/2012/chart" uri="{CE6537A1-D6FC-4f65-9D91-7224C49458BB}"/>
                <c:ext xmlns:c16="http://schemas.microsoft.com/office/drawing/2014/chart" uri="{C3380CC4-5D6E-409C-BE32-E72D297353CC}">
                  <c16:uniqueId val="{00000005-CDBA-4A51-8C9A-C52E85B1FC62}"/>
                </c:ext>
              </c:extLst>
            </c:dLbl>
            <c:dLbl>
              <c:idx val="6"/>
              <c:delete val="1"/>
              <c:extLst>
                <c:ext xmlns:c15="http://schemas.microsoft.com/office/drawing/2012/chart" uri="{CE6537A1-D6FC-4f65-9D91-7224C49458BB}"/>
                <c:ext xmlns:c16="http://schemas.microsoft.com/office/drawing/2014/chart" uri="{C3380CC4-5D6E-409C-BE32-E72D297353CC}">
                  <c16:uniqueId val="{00000010-CDBA-4A51-8C9A-C52E85B1FC62}"/>
                </c:ext>
              </c:extLst>
            </c:dLbl>
            <c:dLbl>
              <c:idx val="7"/>
              <c:delete val="1"/>
              <c:extLst>
                <c:ext xmlns:c15="http://schemas.microsoft.com/office/drawing/2012/chart" uri="{CE6537A1-D6FC-4f65-9D91-7224C49458BB}"/>
                <c:ext xmlns:c16="http://schemas.microsoft.com/office/drawing/2014/chart" uri="{C3380CC4-5D6E-409C-BE32-E72D297353CC}">
                  <c16:uniqueId val="{00000011-CDBA-4A51-8C9A-C52E85B1FC62}"/>
                </c:ext>
              </c:extLst>
            </c:dLbl>
            <c:dLbl>
              <c:idx val="8"/>
              <c:delete val="1"/>
              <c:extLst>
                <c:ext xmlns:c15="http://schemas.microsoft.com/office/drawing/2012/chart" uri="{CE6537A1-D6FC-4f65-9D91-7224C49458BB}"/>
                <c:ext xmlns:c16="http://schemas.microsoft.com/office/drawing/2014/chart" uri="{C3380CC4-5D6E-409C-BE32-E72D297353CC}">
                  <c16:uniqueId val="{00000012-CDBA-4A51-8C9A-C52E85B1FC62}"/>
                </c:ext>
              </c:extLst>
            </c:dLbl>
            <c:dLbl>
              <c:idx val="9"/>
              <c:delete val="1"/>
              <c:extLst>
                <c:ext xmlns:c15="http://schemas.microsoft.com/office/drawing/2012/chart" uri="{CE6537A1-D6FC-4f65-9D91-7224C49458BB}"/>
                <c:ext xmlns:c16="http://schemas.microsoft.com/office/drawing/2014/chart" uri="{C3380CC4-5D6E-409C-BE32-E72D297353CC}">
                  <c16:uniqueId val="{00000013-CDBA-4A51-8C9A-C52E85B1FC62}"/>
                </c:ext>
              </c:extLst>
            </c:dLbl>
            <c:dLbl>
              <c:idx val="10"/>
              <c:delete val="1"/>
              <c:extLst>
                <c:ext xmlns:c15="http://schemas.microsoft.com/office/drawing/2012/chart" uri="{CE6537A1-D6FC-4f65-9D91-7224C49458BB}"/>
                <c:ext xmlns:c16="http://schemas.microsoft.com/office/drawing/2014/chart" uri="{C3380CC4-5D6E-409C-BE32-E72D297353CC}">
                  <c16:uniqueId val="{00000014-CDBA-4A51-8C9A-C52E85B1FC62}"/>
                </c:ext>
              </c:extLst>
            </c:dLbl>
            <c:dLbl>
              <c:idx val="11"/>
              <c:delete val="1"/>
              <c:extLst>
                <c:ext xmlns:c15="http://schemas.microsoft.com/office/drawing/2012/chart" uri="{CE6537A1-D6FC-4f65-9D91-7224C49458BB}"/>
                <c:ext xmlns:c16="http://schemas.microsoft.com/office/drawing/2014/chart" uri="{C3380CC4-5D6E-409C-BE32-E72D297353CC}">
                  <c16:uniqueId val="{00000015-CDBA-4A51-8C9A-C52E85B1FC62}"/>
                </c:ext>
              </c:extLst>
            </c:dLbl>
            <c:dLbl>
              <c:idx val="12"/>
              <c:delete val="1"/>
              <c:extLst>
                <c:ext xmlns:c15="http://schemas.microsoft.com/office/drawing/2012/chart" uri="{CE6537A1-D6FC-4f65-9D91-7224C49458BB}"/>
                <c:ext xmlns:c16="http://schemas.microsoft.com/office/drawing/2014/chart" uri="{C3380CC4-5D6E-409C-BE32-E72D297353CC}">
                  <c16:uniqueId val="{00000016-CDBA-4A51-8C9A-C52E85B1FC62}"/>
                </c:ext>
              </c:extLst>
            </c:dLbl>
            <c:dLbl>
              <c:idx val="13"/>
              <c:delete val="1"/>
              <c:extLst>
                <c:ext xmlns:c15="http://schemas.microsoft.com/office/drawing/2012/chart" uri="{CE6537A1-D6FC-4f65-9D91-7224C49458BB}"/>
                <c:ext xmlns:c16="http://schemas.microsoft.com/office/drawing/2014/chart" uri="{C3380CC4-5D6E-409C-BE32-E72D297353CC}">
                  <c16:uniqueId val="{00000006-CDBA-4A51-8C9A-C52E85B1FC62}"/>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ysClr val="windowText" lastClr="000000"/>
                    </a:solidFill>
                    <a:latin typeface="Nunito Sans"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('Hashrate Gaph'!$H$1:$U$1,'Hashrate Gaph'!$W$1:$Y$1)</c:f>
              <c:strCache>
                <c:ptCount val="16"/>
                <c:pt idx="0">
                  <c:v>Oct 2021</c:v>
                </c:pt>
                <c:pt idx="1">
                  <c:v>Nov 2021</c:v>
                </c:pt>
                <c:pt idx="2">
                  <c:v>Dec 2021</c:v>
                </c:pt>
                <c:pt idx="3">
                  <c:v>Jan 2022</c:v>
                </c:pt>
                <c:pt idx="4">
                  <c:v>Feb 2022</c:v>
                </c:pt>
                <c:pt idx="5">
                  <c:v>Mar 2022</c:v>
                </c:pt>
                <c:pt idx="6">
                  <c:v>Apr 2022</c:v>
                </c:pt>
                <c:pt idx="7">
                  <c:v>May 2022</c:v>
                </c:pt>
                <c:pt idx="8">
                  <c:v>Jun 2022</c:v>
                </c:pt>
                <c:pt idx="9">
                  <c:v>Jul 2022</c:v>
                </c:pt>
                <c:pt idx="10">
                  <c:v>Aug 2022</c:v>
                </c:pt>
                <c:pt idx="11">
                  <c:v>Sept 2022</c:v>
                </c:pt>
                <c:pt idx="12">
                  <c:v>Oct 2022</c:v>
                </c:pt>
                <c:pt idx="13">
                  <c:v>Nov 13, 2022</c:v>
                </c:pt>
                <c:pt idx="14">
                  <c:v>Dorothy 1a</c:v>
                </c:pt>
                <c:pt idx="15">
                  <c:v>Dorothy 1b</c:v>
                </c:pt>
              </c:strCache>
              <c:extLst/>
            </c:strRef>
          </c:cat>
          <c:val>
            <c:numRef>
              <c:f>('Hashrate Gaph'!$H$5:$U$5,'Hashrate Gaph'!$W$5:$X$5)</c:f>
              <c:numCache>
                <c:formatCode>#,##0_);\(#,##0\)</c:formatCode>
                <c:ptCount val="16"/>
                <c:pt idx="0">
                  <c:v>0</c:v>
                </c:pt>
                <c:pt idx="1">
                  <c:v>0</c:v>
                </c:pt>
                <c:pt idx="2">
                  <c:v>0</c:v>
                </c:pt>
                <c:pt idx="3">
                  <c:v>0</c:v>
                </c:pt>
                <c:pt idx="4">
                  <c:v>0</c:v>
                </c:pt>
                <c:pt idx="5">
                  <c:v>27.44</c:v>
                </c:pt>
                <c:pt idx="6">
                  <c:v>0</c:v>
                </c:pt>
                <c:pt idx="7">
                  <c:v>0</c:v>
                </c:pt>
                <c:pt idx="8">
                  <c:v>0</c:v>
                </c:pt>
                <c:pt idx="9">
                  <c:v>0</c:v>
                </c:pt>
                <c:pt idx="10">
                  <c:v>0</c:v>
                </c:pt>
                <c:pt idx="11">
                  <c:v>0</c:v>
                </c:pt>
                <c:pt idx="12">
                  <c:v>0</c:v>
                </c:pt>
                <c:pt idx="13">
                  <c:v>0</c:v>
                </c:pt>
                <c:pt idx="14">
                  <c:v>800</c:v>
                </c:pt>
                <c:pt idx="15">
                  <c:v>800</c:v>
                </c:pt>
              </c:numCache>
              <c:extLst/>
            </c:numRef>
          </c:val>
          <c:extLst>
            <c:ext xmlns:c16="http://schemas.microsoft.com/office/drawing/2014/chart" uri="{C3380CC4-5D6E-409C-BE32-E72D297353CC}">
              <c16:uniqueId val="{00000017-CDBA-4A51-8C9A-C52E85B1FC62}"/>
            </c:ext>
          </c:extLst>
        </c:ser>
        <c:dLbls>
          <c:showLegendKey val="0"/>
          <c:showVal val="0"/>
          <c:showCatName val="0"/>
          <c:showSerName val="0"/>
          <c:showPercent val="0"/>
          <c:showBubbleSize val="0"/>
        </c:dLbls>
        <c:gapWidth val="150"/>
        <c:overlap val="100"/>
        <c:axId val="2104207135"/>
        <c:axId val="2104208799"/>
      </c:barChart>
      <c:lineChart>
        <c:grouping val="standard"/>
        <c:varyColors val="0"/>
        <c:ser>
          <c:idx val="3"/>
          <c:order val="4"/>
          <c:tx>
            <c:strRef>
              <c:f>'Hashrate Gaph'!$A$6</c:f>
              <c:strCache>
                <c:ptCount val="1"/>
                <c:pt idx="0">
                  <c:v>Total</c:v>
                </c:pt>
              </c:strCache>
            </c:strRef>
          </c:tx>
          <c:spPr>
            <a:ln w="28575" cap="rnd">
              <a:noFill/>
              <a:round/>
            </a:ln>
            <a:effectLst/>
          </c:spPr>
          <c:marker>
            <c:symbol val="none"/>
          </c:marker>
          <c:dLbls>
            <c:dLbl>
              <c:idx val="0"/>
              <c:layout>
                <c:manualLayout>
                  <c:x val="-2.1805555555555557E-2"/>
                  <c:y val="-2.34511959589956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CDBA-4A51-8C9A-C52E85B1FC62}"/>
                </c:ext>
              </c:extLst>
            </c:dLbl>
            <c:dLbl>
              <c:idx val="1"/>
              <c:layout>
                <c:manualLayout>
                  <c:x val="-2.1805555555555568E-2"/>
                  <c:y val="-2.03065418709453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CDBA-4A51-8C9A-C52E85B1FC62}"/>
                </c:ext>
              </c:extLst>
            </c:dLbl>
            <c:dLbl>
              <c:idx val="2"/>
              <c:layout>
                <c:manualLayout>
                  <c:x val="-2.1805555555555557E-2"/>
                  <c:y val="-1.40172336948448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CDBA-4A51-8C9A-C52E85B1FC62}"/>
                </c:ext>
              </c:extLst>
            </c:dLbl>
            <c:dLbl>
              <c:idx val="3"/>
              <c:layout>
                <c:manualLayout>
                  <c:x val="-2.1805555555555557E-2"/>
                  <c:y val="-1.08725796067945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CDBA-4A51-8C9A-C52E85B1FC62}"/>
                </c:ext>
              </c:extLst>
            </c:dLbl>
            <c:dLbl>
              <c:idx val="4"/>
              <c:layout>
                <c:manualLayout>
                  <c:x val="-2.1805555555555606E-2"/>
                  <c:y val="-2.03065418709453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CDBA-4A51-8C9A-C52E85B1FC62}"/>
                </c:ext>
              </c:extLst>
            </c:dLbl>
            <c:dLbl>
              <c:idx val="5"/>
              <c:layout>
                <c:manualLayout>
                  <c:x val="-2.1805555555555606E-2"/>
                  <c:y val="-2.65958500470460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CDBA-4A51-8C9A-C52E85B1FC62}"/>
                </c:ext>
              </c:extLst>
            </c:dLbl>
            <c:dLbl>
              <c:idx val="6"/>
              <c:layout>
                <c:manualLayout>
                  <c:x val="-2.1805555555555606E-2"/>
                  <c:y val="-2.03065418709453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CDBA-4A51-8C9A-C52E85B1FC62}"/>
                </c:ext>
              </c:extLst>
            </c:dLbl>
            <c:dLbl>
              <c:idx val="7"/>
              <c:layout>
                <c:manualLayout>
                  <c:x val="-2.1805555555555557E-2"/>
                  <c:y val="-1.71618877828950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CDBA-4A51-8C9A-C52E85B1FC62}"/>
                </c:ext>
              </c:extLst>
            </c:dLbl>
            <c:dLbl>
              <c:idx val="8"/>
              <c:layout>
                <c:manualLayout>
                  <c:x val="-2.1805555555555557E-2"/>
                  <c:y val="-1.40172336948448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CDBA-4A51-8C9A-C52E85B1FC62}"/>
                </c:ext>
              </c:extLst>
            </c:dLbl>
            <c:dLbl>
              <c:idx val="9"/>
              <c:layout>
                <c:manualLayout>
                  <c:x val="-2.1805555555555557E-2"/>
                  <c:y val="-2.03065418709454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CDBA-4A51-8C9A-C52E85B1FC62}"/>
                </c:ext>
              </c:extLst>
            </c:dLbl>
            <c:dLbl>
              <c:idx val="10"/>
              <c:layout>
                <c:manualLayout>
                  <c:x val="-2.5423059519550269E-2"/>
                  <c:y val="-1.9572041905692537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2440211342794E-2"/>
                      <c:h val="5.6820459150727018E-2"/>
                    </c:manualLayout>
                  </c15:layout>
                </c:ext>
                <c:ext xmlns:c16="http://schemas.microsoft.com/office/drawing/2014/chart" uri="{C3380CC4-5D6E-409C-BE32-E72D297353CC}">
                  <c16:uniqueId val="{00000018-CDBA-4A51-8C9A-C52E85B1FC62}"/>
                </c:ext>
              </c:extLst>
            </c:dLbl>
            <c:dLbl>
              <c:idx val="11"/>
              <c:layout>
                <c:manualLayout>
                  <c:x val="-2.2424540682414697E-2"/>
                  <c:y val="-2.26947457039568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CDBA-4A51-8C9A-C52E85B1FC62}"/>
                </c:ext>
              </c:extLst>
            </c:dLbl>
            <c:dLbl>
              <c:idx val="12"/>
              <c:layout>
                <c:manualLayout>
                  <c:x val="-2.4583333333333332E-2"/>
                  <c:y val="-2.03065418709453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CDBA-4A51-8C9A-C52E85B1FC62}"/>
                </c:ext>
              </c:extLst>
            </c:dLbl>
            <c:dLbl>
              <c:idx val="13"/>
              <c:layout>
                <c:manualLayout>
                  <c:x val="-2.1805555555555557E-2"/>
                  <c:y val="-2.03065418709453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CDBA-4A51-8C9A-C52E85B1FC62}"/>
                </c:ext>
              </c:extLst>
            </c:dLbl>
            <c:dLbl>
              <c:idx val="14"/>
              <c:spPr>
                <a:noFill/>
                <a:ln>
                  <a:noFill/>
                </a:ln>
                <a:effectLst/>
              </c:spPr>
              <c:txPr>
                <a:bodyPr rot="0" spcFirstLastPara="1" vertOverflow="ellipsis" vert="horz" wrap="square" anchor="ctr" anchorCtr="1"/>
                <a:lstStyle/>
                <a:p>
                  <a:pPr>
                    <a:defRPr lang="en-US" sz="800" b="1" i="0" u="none" strike="noStrike" kern="1200" baseline="0">
                      <a:solidFill>
                        <a:srgbClr val="D48214"/>
                      </a:solidFill>
                      <a:latin typeface="Nunito Sans" pitchFamily="2" charset="0"/>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1A-CDBA-4A51-8C9A-C52E85B1FC62}"/>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Nunito Sans" pitchFamily="2"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'Hashrate Gaph'!$H$1:$M$1</c:f>
              <c:strCache>
                <c:ptCount val="6"/>
                <c:pt idx="0">
                  <c:v>Oct 2021</c:v>
                </c:pt>
                <c:pt idx="1">
                  <c:v>Nov 2021</c:v>
                </c:pt>
                <c:pt idx="2">
                  <c:v>Dec 2021</c:v>
                </c:pt>
                <c:pt idx="3">
                  <c:v>Jan 2022</c:v>
                </c:pt>
                <c:pt idx="4">
                  <c:v>Feb 2022</c:v>
                </c:pt>
                <c:pt idx="5">
                  <c:v>Mar 2022</c:v>
                </c:pt>
              </c:strCache>
              <c:extLst/>
            </c:strRef>
          </c:cat>
          <c:val>
            <c:numRef>
              <c:f>('Hashrate Gaph'!$H$6:$U$6,'Hashrate Gaph'!$W$6:$X$6)</c:f>
              <c:numCache>
                <c:formatCode>#,##0_);\(#,##0\)</c:formatCode>
                <c:ptCount val="16"/>
                <c:pt idx="0">
                  <c:v>316.22000000000003</c:v>
                </c:pt>
                <c:pt idx="1">
                  <c:v>402.8</c:v>
                </c:pt>
                <c:pt idx="2">
                  <c:v>566.69000000000005</c:v>
                </c:pt>
                <c:pt idx="3">
                  <c:v>616.45000000000005</c:v>
                </c:pt>
                <c:pt idx="4">
                  <c:v>696.37</c:v>
                </c:pt>
                <c:pt idx="5">
                  <c:v>713.75000000000011</c:v>
                </c:pt>
                <c:pt idx="6">
                  <c:v>733.46</c:v>
                </c:pt>
                <c:pt idx="7">
                  <c:v>896.62</c:v>
                </c:pt>
                <c:pt idx="8">
                  <c:v>869.25</c:v>
                </c:pt>
                <c:pt idx="9">
                  <c:v>875.69795999999997</c:v>
                </c:pt>
                <c:pt idx="10">
                  <c:v>856.11</c:v>
                </c:pt>
                <c:pt idx="11">
                  <c:v>894.08</c:v>
                </c:pt>
                <c:pt idx="12">
                  <c:v>919.74</c:v>
                </c:pt>
                <c:pt idx="13">
                  <c:v>989.48</c:v>
                </c:pt>
                <c:pt idx="14">
                  <c:v>1789.48</c:v>
                </c:pt>
                <c:pt idx="15">
                  <c:v>2589.48</c:v>
                </c:pt>
              </c:numCache>
              <c:extLst/>
            </c:numRef>
          </c:val>
          <c:smooth val="0"/>
          <c:extLst>
            <c:ext xmlns:c16="http://schemas.microsoft.com/office/drawing/2014/chart" uri="{C3380CC4-5D6E-409C-BE32-E72D297353CC}">
              <c16:uniqueId val="{0000001B-CDBA-4A51-8C9A-C52E85B1FC62}"/>
            </c:ext>
          </c:extLst>
        </c:ser>
        <c:dLbls>
          <c:showLegendKey val="0"/>
          <c:showVal val="0"/>
          <c:showCatName val="0"/>
          <c:showSerName val="0"/>
          <c:showPercent val="0"/>
          <c:showBubbleSize val="0"/>
        </c:dLbls>
        <c:marker val="1"/>
        <c:smooth val="0"/>
        <c:axId val="2104207135"/>
        <c:axId val="2104208799"/>
      </c:lineChart>
      <c:catAx>
        <c:axId val="21042071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Nunito Sans" pitchFamily="2" charset="0"/>
                <a:ea typeface="+mn-ea"/>
                <a:cs typeface="+mn-cs"/>
              </a:defRPr>
            </a:pPr>
            <a:endParaRPr lang="en-US"/>
          </a:p>
        </c:txPr>
        <c:crossAx val="2104208799"/>
        <c:crosses val="autoZero"/>
        <c:auto val="1"/>
        <c:lblAlgn val="ctr"/>
        <c:lblOffset val="100"/>
        <c:noMultiLvlLbl val="0"/>
      </c:catAx>
      <c:valAx>
        <c:axId val="2104208799"/>
        <c:scaling>
          <c:orientation val="minMax"/>
        </c:scaling>
        <c:delete val="1"/>
        <c:axPos val="l"/>
        <c:numFmt formatCode="#,##0_);\(#,##0\)" sourceLinked="1"/>
        <c:majorTickMark val="none"/>
        <c:minorTickMark val="none"/>
        <c:tickLblPos val="nextTo"/>
        <c:crossAx val="2104207135"/>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ayout>
        <c:manualLayout>
          <c:xMode val="edge"/>
          <c:yMode val="edge"/>
          <c:x val="0.29871576990376203"/>
          <c:y val="0.9466503010744225"/>
          <c:w val="0.35010608048993874"/>
          <c:h val="5.3349698925577553E-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Nunito Sans"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latin typeface="Nunito Sans"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215F5A-0B29-4216-80B2-9E4091E6E034}" type="doc">
      <dgm:prSet loTypeId="urn:microsoft.com/office/officeart/2005/8/layout/process1" loCatId="process" qsTypeId="urn:microsoft.com/office/officeart/2005/8/quickstyle/simple1" qsCatId="simple" csTypeId="urn:microsoft.com/office/officeart/2005/8/colors/accent1_2" csCatId="accent1" phldr="1"/>
      <dgm:spPr/>
    </dgm:pt>
    <dgm:pt modelId="{59C1812C-7A01-43E3-A8D8-45223E592D5C}">
      <dgm:prSet phldrT="[Text]"/>
      <dgm:spPr>
        <a:solidFill>
          <a:srgbClr val="8BBAE5"/>
        </a:solidFill>
        <a:ln>
          <a:solidFill>
            <a:srgbClr val="8BBAE5"/>
          </a:solidFill>
        </a:ln>
      </dgm:spPr>
      <dgm:t>
        <a:bodyPr/>
        <a:lstStyle/>
        <a:p>
          <a:r>
            <a:rPr lang="en-US" dirty="0"/>
            <a:t>Planning</a:t>
          </a:r>
        </a:p>
      </dgm:t>
    </dgm:pt>
    <dgm:pt modelId="{3145CA55-1722-4F09-A030-9594F9C1D2C0}" type="parTrans" cxnId="{68057EB2-B3EE-44B9-BC39-19D2063305BF}">
      <dgm:prSet/>
      <dgm:spPr/>
      <dgm:t>
        <a:bodyPr/>
        <a:lstStyle/>
        <a:p>
          <a:endParaRPr lang="en-US"/>
        </a:p>
      </dgm:t>
    </dgm:pt>
    <dgm:pt modelId="{5D006E5E-E257-4ABF-B78A-08E13B5F1655}" type="sibTrans" cxnId="{68057EB2-B3EE-44B9-BC39-19D2063305BF}">
      <dgm:prSet/>
      <dgm:spPr>
        <a:solidFill>
          <a:schemeClr val="accent2">
            <a:lumMod val="60000"/>
            <a:lumOff val="40000"/>
          </a:schemeClr>
        </a:solidFill>
      </dgm:spPr>
      <dgm:t>
        <a:bodyPr/>
        <a:lstStyle/>
        <a:p>
          <a:endParaRPr lang="en-US"/>
        </a:p>
      </dgm:t>
    </dgm:pt>
    <dgm:pt modelId="{B66A4E08-4C25-4689-9664-FC7EC842C215}">
      <dgm:prSet phldrT="[Text]"/>
      <dgm:spPr>
        <a:solidFill>
          <a:srgbClr val="4E95D6"/>
        </a:solidFill>
        <a:ln>
          <a:solidFill>
            <a:srgbClr val="4E95D6"/>
          </a:solidFill>
        </a:ln>
      </dgm:spPr>
      <dgm:t>
        <a:bodyPr/>
        <a:lstStyle/>
        <a:p>
          <a:r>
            <a:rPr lang="en-US" dirty="0"/>
            <a:t>Modeling</a:t>
          </a:r>
        </a:p>
      </dgm:t>
    </dgm:pt>
    <dgm:pt modelId="{1B060F83-0C4A-4154-AB9E-C016C05C272F}" type="parTrans" cxnId="{BE0A3A8F-5FCB-4944-9A0B-5C463FC066B2}">
      <dgm:prSet/>
      <dgm:spPr/>
      <dgm:t>
        <a:bodyPr/>
        <a:lstStyle/>
        <a:p>
          <a:endParaRPr lang="en-US"/>
        </a:p>
      </dgm:t>
    </dgm:pt>
    <dgm:pt modelId="{9D8B9897-EB1B-49CF-8C6F-EFB55B9FC2CC}" type="sibTrans" cxnId="{BE0A3A8F-5FCB-4944-9A0B-5C463FC066B2}">
      <dgm:prSet/>
      <dgm:spPr>
        <a:solidFill>
          <a:schemeClr val="accent2">
            <a:lumMod val="60000"/>
            <a:lumOff val="40000"/>
          </a:schemeClr>
        </a:solidFill>
      </dgm:spPr>
      <dgm:t>
        <a:bodyPr/>
        <a:lstStyle/>
        <a:p>
          <a:endParaRPr lang="en-US"/>
        </a:p>
      </dgm:t>
    </dgm:pt>
    <dgm:pt modelId="{525B4D58-B7A1-434A-8994-598522E9768F}">
      <dgm:prSet phldrT="[Text]"/>
      <dgm:spPr>
        <a:solidFill>
          <a:srgbClr val="2B76BC"/>
        </a:solidFill>
        <a:ln>
          <a:solidFill>
            <a:schemeClr val="accent1"/>
          </a:solidFill>
        </a:ln>
      </dgm:spPr>
      <dgm:t>
        <a:bodyPr/>
        <a:lstStyle/>
        <a:p>
          <a:r>
            <a:rPr lang="en-US" dirty="0"/>
            <a:t>Operations</a:t>
          </a:r>
        </a:p>
      </dgm:t>
    </dgm:pt>
    <dgm:pt modelId="{26F7A5B5-6B1B-4147-AD7C-5918DEEE58D0}" type="parTrans" cxnId="{152DAB5C-E875-4BED-B771-C0D532ED3C39}">
      <dgm:prSet/>
      <dgm:spPr/>
      <dgm:t>
        <a:bodyPr/>
        <a:lstStyle/>
        <a:p>
          <a:endParaRPr lang="en-US"/>
        </a:p>
      </dgm:t>
    </dgm:pt>
    <dgm:pt modelId="{BF4E3E78-6F56-465D-AD1F-2F660C3A4057}" type="sibTrans" cxnId="{152DAB5C-E875-4BED-B771-C0D532ED3C39}">
      <dgm:prSet/>
      <dgm:spPr/>
      <dgm:t>
        <a:bodyPr/>
        <a:lstStyle/>
        <a:p>
          <a:endParaRPr lang="en-US"/>
        </a:p>
      </dgm:t>
    </dgm:pt>
    <dgm:pt modelId="{B14E73C2-92E9-41BC-B449-ADC99736306D}" type="pres">
      <dgm:prSet presAssocID="{CB215F5A-0B29-4216-80B2-9E4091E6E034}" presName="Name0" presStyleCnt="0">
        <dgm:presLayoutVars>
          <dgm:dir/>
          <dgm:resizeHandles val="exact"/>
        </dgm:presLayoutVars>
      </dgm:prSet>
      <dgm:spPr/>
    </dgm:pt>
    <dgm:pt modelId="{B29A45F2-0541-48C1-A55F-EF2330ECC897}" type="pres">
      <dgm:prSet presAssocID="{59C1812C-7A01-43E3-A8D8-45223E592D5C}" presName="node" presStyleLbl="node1" presStyleIdx="0" presStyleCnt="3">
        <dgm:presLayoutVars>
          <dgm:bulletEnabled val="1"/>
        </dgm:presLayoutVars>
      </dgm:prSet>
      <dgm:spPr/>
    </dgm:pt>
    <dgm:pt modelId="{EB1659DE-CD40-43A7-916D-9A80ED6B4B7F}" type="pres">
      <dgm:prSet presAssocID="{5D006E5E-E257-4ABF-B78A-08E13B5F1655}" presName="sibTrans" presStyleLbl="sibTrans2D1" presStyleIdx="0" presStyleCnt="2"/>
      <dgm:spPr/>
    </dgm:pt>
    <dgm:pt modelId="{4EB38ADB-EA4D-4465-8846-78623BAEB9F0}" type="pres">
      <dgm:prSet presAssocID="{5D006E5E-E257-4ABF-B78A-08E13B5F1655}" presName="connectorText" presStyleLbl="sibTrans2D1" presStyleIdx="0" presStyleCnt="2"/>
      <dgm:spPr/>
    </dgm:pt>
    <dgm:pt modelId="{421AF4AA-BC8D-4A9A-A3E6-D69505F10271}" type="pres">
      <dgm:prSet presAssocID="{B66A4E08-4C25-4689-9664-FC7EC842C215}" presName="node" presStyleLbl="node1" presStyleIdx="1" presStyleCnt="3">
        <dgm:presLayoutVars>
          <dgm:bulletEnabled val="1"/>
        </dgm:presLayoutVars>
      </dgm:prSet>
      <dgm:spPr/>
    </dgm:pt>
    <dgm:pt modelId="{0C820BDA-9D80-47A2-8F47-8C7CFA975631}" type="pres">
      <dgm:prSet presAssocID="{9D8B9897-EB1B-49CF-8C6F-EFB55B9FC2CC}" presName="sibTrans" presStyleLbl="sibTrans2D1" presStyleIdx="1" presStyleCnt="2"/>
      <dgm:spPr/>
    </dgm:pt>
    <dgm:pt modelId="{68201BF4-A04A-4331-AAAE-4BF137D93FBB}" type="pres">
      <dgm:prSet presAssocID="{9D8B9897-EB1B-49CF-8C6F-EFB55B9FC2CC}" presName="connectorText" presStyleLbl="sibTrans2D1" presStyleIdx="1" presStyleCnt="2"/>
      <dgm:spPr/>
    </dgm:pt>
    <dgm:pt modelId="{13377085-F129-4988-848E-7B5391F6D1EA}" type="pres">
      <dgm:prSet presAssocID="{525B4D58-B7A1-434A-8994-598522E9768F}" presName="node" presStyleLbl="node1" presStyleIdx="2" presStyleCnt="3">
        <dgm:presLayoutVars>
          <dgm:bulletEnabled val="1"/>
        </dgm:presLayoutVars>
      </dgm:prSet>
      <dgm:spPr/>
    </dgm:pt>
  </dgm:ptLst>
  <dgm:cxnLst>
    <dgm:cxn modelId="{05727D14-365F-41AF-A1E2-E33FCD54B71E}" type="presOf" srcId="{CB215F5A-0B29-4216-80B2-9E4091E6E034}" destId="{B14E73C2-92E9-41BC-B449-ADC99736306D}" srcOrd="0" destOrd="0" presId="urn:microsoft.com/office/officeart/2005/8/layout/process1"/>
    <dgm:cxn modelId="{4FADC123-8249-4235-9BE5-CEBA61442BD6}" type="presOf" srcId="{9D8B9897-EB1B-49CF-8C6F-EFB55B9FC2CC}" destId="{68201BF4-A04A-4331-AAAE-4BF137D93FBB}" srcOrd="1" destOrd="0" presId="urn:microsoft.com/office/officeart/2005/8/layout/process1"/>
    <dgm:cxn modelId="{152DAB5C-E875-4BED-B771-C0D532ED3C39}" srcId="{CB215F5A-0B29-4216-80B2-9E4091E6E034}" destId="{525B4D58-B7A1-434A-8994-598522E9768F}" srcOrd="2" destOrd="0" parTransId="{26F7A5B5-6B1B-4147-AD7C-5918DEEE58D0}" sibTransId="{BF4E3E78-6F56-465D-AD1F-2F660C3A4057}"/>
    <dgm:cxn modelId="{F4F5CD6F-D7C0-4161-AB41-8A9444C919F8}" type="presOf" srcId="{5D006E5E-E257-4ABF-B78A-08E13B5F1655}" destId="{EB1659DE-CD40-43A7-916D-9A80ED6B4B7F}" srcOrd="0" destOrd="0" presId="urn:microsoft.com/office/officeart/2005/8/layout/process1"/>
    <dgm:cxn modelId="{11AB5357-683E-4D8E-A073-A7FE25B08A04}" type="presOf" srcId="{9D8B9897-EB1B-49CF-8C6F-EFB55B9FC2CC}" destId="{0C820BDA-9D80-47A2-8F47-8C7CFA975631}" srcOrd="0" destOrd="0" presId="urn:microsoft.com/office/officeart/2005/8/layout/process1"/>
    <dgm:cxn modelId="{BE0A3A8F-5FCB-4944-9A0B-5C463FC066B2}" srcId="{CB215F5A-0B29-4216-80B2-9E4091E6E034}" destId="{B66A4E08-4C25-4689-9664-FC7EC842C215}" srcOrd="1" destOrd="0" parTransId="{1B060F83-0C4A-4154-AB9E-C016C05C272F}" sibTransId="{9D8B9897-EB1B-49CF-8C6F-EFB55B9FC2CC}"/>
    <dgm:cxn modelId="{820C90A1-12D7-4800-AC89-5A0E9CC97343}" type="presOf" srcId="{59C1812C-7A01-43E3-A8D8-45223E592D5C}" destId="{B29A45F2-0541-48C1-A55F-EF2330ECC897}" srcOrd="0" destOrd="0" presId="urn:microsoft.com/office/officeart/2005/8/layout/process1"/>
    <dgm:cxn modelId="{68057EB2-B3EE-44B9-BC39-19D2063305BF}" srcId="{CB215F5A-0B29-4216-80B2-9E4091E6E034}" destId="{59C1812C-7A01-43E3-A8D8-45223E592D5C}" srcOrd="0" destOrd="0" parTransId="{3145CA55-1722-4F09-A030-9594F9C1D2C0}" sibTransId="{5D006E5E-E257-4ABF-B78A-08E13B5F1655}"/>
    <dgm:cxn modelId="{D80003CF-2E6C-445C-9E28-65B28BF45CBE}" type="presOf" srcId="{525B4D58-B7A1-434A-8994-598522E9768F}" destId="{13377085-F129-4988-848E-7B5391F6D1EA}" srcOrd="0" destOrd="0" presId="urn:microsoft.com/office/officeart/2005/8/layout/process1"/>
    <dgm:cxn modelId="{B7993FD9-CCEB-4EC7-BDA5-24F9207C4B80}" type="presOf" srcId="{5D006E5E-E257-4ABF-B78A-08E13B5F1655}" destId="{4EB38ADB-EA4D-4465-8846-78623BAEB9F0}" srcOrd="1" destOrd="0" presId="urn:microsoft.com/office/officeart/2005/8/layout/process1"/>
    <dgm:cxn modelId="{14F860EE-4A41-4966-9FF1-841896DB5B8F}" type="presOf" srcId="{B66A4E08-4C25-4689-9664-FC7EC842C215}" destId="{421AF4AA-BC8D-4A9A-A3E6-D69505F10271}" srcOrd="0" destOrd="0" presId="urn:microsoft.com/office/officeart/2005/8/layout/process1"/>
    <dgm:cxn modelId="{B0776B38-EDA0-4DE3-A84A-B254D65E3352}" type="presParOf" srcId="{B14E73C2-92E9-41BC-B449-ADC99736306D}" destId="{B29A45F2-0541-48C1-A55F-EF2330ECC897}" srcOrd="0" destOrd="0" presId="urn:microsoft.com/office/officeart/2005/8/layout/process1"/>
    <dgm:cxn modelId="{B2B1EABE-22D0-481A-98AA-048CE71126ED}" type="presParOf" srcId="{B14E73C2-92E9-41BC-B449-ADC99736306D}" destId="{EB1659DE-CD40-43A7-916D-9A80ED6B4B7F}" srcOrd="1" destOrd="0" presId="urn:microsoft.com/office/officeart/2005/8/layout/process1"/>
    <dgm:cxn modelId="{6D5E6C76-247A-41A8-AD1D-4B21E824ACBF}" type="presParOf" srcId="{EB1659DE-CD40-43A7-916D-9A80ED6B4B7F}" destId="{4EB38ADB-EA4D-4465-8846-78623BAEB9F0}" srcOrd="0" destOrd="0" presId="urn:microsoft.com/office/officeart/2005/8/layout/process1"/>
    <dgm:cxn modelId="{52C8F7FD-4C5B-409D-AE16-FE1E32E447E5}" type="presParOf" srcId="{B14E73C2-92E9-41BC-B449-ADC99736306D}" destId="{421AF4AA-BC8D-4A9A-A3E6-D69505F10271}" srcOrd="2" destOrd="0" presId="urn:microsoft.com/office/officeart/2005/8/layout/process1"/>
    <dgm:cxn modelId="{83614353-D858-463A-82D7-D868DF099C4F}" type="presParOf" srcId="{B14E73C2-92E9-41BC-B449-ADC99736306D}" destId="{0C820BDA-9D80-47A2-8F47-8C7CFA975631}" srcOrd="3" destOrd="0" presId="urn:microsoft.com/office/officeart/2005/8/layout/process1"/>
    <dgm:cxn modelId="{5A7CB881-C4AC-4F50-800A-CDFD526C214F}" type="presParOf" srcId="{0C820BDA-9D80-47A2-8F47-8C7CFA975631}" destId="{68201BF4-A04A-4331-AAAE-4BF137D93FBB}" srcOrd="0" destOrd="0" presId="urn:microsoft.com/office/officeart/2005/8/layout/process1"/>
    <dgm:cxn modelId="{FD5A3E3E-9A64-48AF-9C66-AA318DDECD04}" type="presParOf" srcId="{B14E73C2-92E9-41BC-B449-ADC99736306D}" destId="{13377085-F129-4988-848E-7B5391F6D1EA}"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A45F2-0541-48C1-A55F-EF2330ECC897}">
      <dsp:nvSpPr>
        <dsp:cNvPr id="0" name=""/>
        <dsp:cNvSpPr/>
      </dsp:nvSpPr>
      <dsp:spPr>
        <a:xfrm>
          <a:off x="6998" y="159855"/>
          <a:ext cx="2091816" cy="1255089"/>
        </a:xfrm>
        <a:prstGeom prst="roundRect">
          <a:avLst>
            <a:gd name="adj" fmla="val 10000"/>
          </a:avLst>
        </a:prstGeom>
        <a:solidFill>
          <a:srgbClr val="8BBAE5"/>
        </a:solidFill>
        <a:ln w="12700" cap="flat" cmpd="sng" algn="ctr">
          <a:solidFill>
            <a:srgbClr val="8BBAE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Planning</a:t>
          </a:r>
        </a:p>
      </dsp:txBody>
      <dsp:txXfrm>
        <a:off x="43758" y="196615"/>
        <a:ext cx="2018296" cy="1181569"/>
      </dsp:txXfrm>
    </dsp:sp>
    <dsp:sp modelId="{EB1659DE-CD40-43A7-916D-9A80ED6B4B7F}">
      <dsp:nvSpPr>
        <dsp:cNvPr id="0" name=""/>
        <dsp:cNvSpPr/>
      </dsp:nvSpPr>
      <dsp:spPr>
        <a:xfrm>
          <a:off x="2307996" y="528014"/>
          <a:ext cx="443465" cy="518770"/>
        </a:xfrm>
        <a:prstGeom prst="rightArrow">
          <a:avLst>
            <a:gd name="adj1" fmla="val 60000"/>
            <a:gd name="adj2" fmla="val 50000"/>
          </a:avLst>
        </a:prstGeom>
        <a:solidFill>
          <a:schemeClr val="accent2">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2307996" y="631768"/>
        <a:ext cx="310426" cy="311262"/>
      </dsp:txXfrm>
    </dsp:sp>
    <dsp:sp modelId="{421AF4AA-BC8D-4A9A-A3E6-D69505F10271}">
      <dsp:nvSpPr>
        <dsp:cNvPr id="0" name=""/>
        <dsp:cNvSpPr/>
      </dsp:nvSpPr>
      <dsp:spPr>
        <a:xfrm>
          <a:off x="2935541" y="159855"/>
          <a:ext cx="2091816" cy="1255089"/>
        </a:xfrm>
        <a:prstGeom prst="roundRect">
          <a:avLst>
            <a:gd name="adj" fmla="val 10000"/>
          </a:avLst>
        </a:prstGeom>
        <a:solidFill>
          <a:srgbClr val="4E95D6"/>
        </a:solidFill>
        <a:ln w="12700" cap="flat" cmpd="sng" algn="ctr">
          <a:solidFill>
            <a:srgbClr val="4E95D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Modeling</a:t>
          </a:r>
        </a:p>
      </dsp:txBody>
      <dsp:txXfrm>
        <a:off x="2972301" y="196615"/>
        <a:ext cx="2018296" cy="1181569"/>
      </dsp:txXfrm>
    </dsp:sp>
    <dsp:sp modelId="{0C820BDA-9D80-47A2-8F47-8C7CFA975631}">
      <dsp:nvSpPr>
        <dsp:cNvPr id="0" name=""/>
        <dsp:cNvSpPr/>
      </dsp:nvSpPr>
      <dsp:spPr>
        <a:xfrm>
          <a:off x="5236539" y="528014"/>
          <a:ext cx="443465" cy="518770"/>
        </a:xfrm>
        <a:prstGeom prst="rightArrow">
          <a:avLst>
            <a:gd name="adj1" fmla="val 60000"/>
            <a:gd name="adj2" fmla="val 50000"/>
          </a:avLst>
        </a:prstGeom>
        <a:solidFill>
          <a:schemeClr val="accent2">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5236539" y="631768"/>
        <a:ext cx="310426" cy="311262"/>
      </dsp:txXfrm>
    </dsp:sp>
    <dsp:sp modelId="{13377085-F129-4988-848E-7B5391F6D1EA}">
      <dsp:nvSpPr>
        <dsp:cNvPr id="0" name=""/>
        <dsp:cNvSpPr/>
      </dsp:nvSpPr>
      <dsp:spPr>
        <a:xfrm>
          <a:off x="5864084" y="159855"/>
          <a:ext cx="2091816" cy="1255089"/>
        </a:xfrm>
        <a:prstGeom prst="roundRect">
          <a:avLst>
            <a:gd name="adj" fmla="val 10000"/>
          </a:avLst>
        </a:prstGeom>
        <a:solidFill>
          <a:srgbClr val="2B76BC"/>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Operations</a:t>
          </a:r>
        </a:p>
      </dsp:txBody>
      <dsp:txXfrm>
        <a:off x="5900844" y="196615"/>
        <a:ext cx="2018296" cy="118156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00DF7C6-092F-4409-BF39-C909FE1F454A}"/>
              </a:ext>
            </a:extLst>
          </p:cNvPr>
          <p:cNvSpPr>
            <a:spLocks noGrp="1"/>
          </p:cNvSpPr>
          <p:nvPr>
            <p:ph type="hdr" sz="quarter"/>
          </p:nvPr>
        </p:nvSpPr>
        <p:spPr>
          <a:xfrm>
            <a:off x="0" y="0"/>
            <a:ext cx="3038145" cy="465743"/>
          </a:xfrm>
          <a:prstGeom prst="rect">
            <a:avLst/>
          </a:prstGeom>
        </p:spPr>
        <p:txBody>
          <a:bodyPr vert="horz" lIns="88139" tIns="44070" rIns="88139" bIns="44070" rtlCol="0"/>
          <a:lstStyle>
            <a:lvl1pPr algn="l">
              <a:defRPr sz="1200"/>
            </a:lvl1pPr>
          </a:lstStyle>
          <a:p>
            <a:endParaRPr lang="en-ID" dirty="0">
              <a:latin typeface="Nunito Sans" pitchFamily="2" charset="77"/>
            </a:endParaRPr>
          </a:p>
        </p:txBody>
      </p:sp>
      <p:sp>
        <p:nvSpPr>
          <p:cNvPr id="3" name="Date Placeholder 2">
            <a:extLst>
              <a:ext uri="{FF2B5EF4-FFF2-40B4-BE49-F238E27FC236}">
                <a16:creationId xmlns:a16="http://schemas.microsoft.com/office/drawing/2014/main" id="{1F853186-71F3-4D91-9553-D97515E70346}"/>
              </a:ext>
            </a:extLst>
          </p:cNvPr>
          <p:cNvSpPr>
            <a:spLocks noGrp="1"/>
          </p:cNvSpPr>
          <p:nvPr>
            <p:ph type="dt" sz="quarter" idx="1"/>
          </p:nvPr>
        </p:nvSpPr>
        <p:spPr>
          <a:xfrm>
            <a:off x="3970734" y="0"/>
            <a:ext cx="3038145" cy="465743"/>
          </a:xfrm>
          <a:prstGeom prst="rect">
            <a:avLst/>
          </a:prstGeom>
        </p:spPr>
        <p:txBody>
          <a:bodyPr vert="horz" lIns="88139" tIns="44070" rIns="88139" bIns="44070" rtlCol="0"/>
          <a:lstStyle>
            <a:lvl1pPr algn="r">
              <a:defRPr sz="1200"/>
            </a:lvl1pPr>
          </a:lstStyle>
          <a:p>
            <a:fld id="{A5401190-C27B-4431-8973-82827E70DCBD}" type="datetimeFigureOut">
              <a:rPr lang="en-ID" smtClean="0">
                <a:latin typeface="Nunito Sans" pitchFamily="2" charset="77"/>
              </a:rPr>
              <a:t>08/12/2022</a:t>
            </a:fld>
            <a:endParaRPr lang="en-ID" dirty="0">
              <a:latin typeface="Nunito Sans" pitchFamily="2" charset="77"/>
            </a:endParaRPr>
          </a:p>
        </p:txBody>
      </p:sp>
      <p:sp>
        <p:nvSpPr>
          <p:cNvPr id="4" name="Footer Placeholder 3">
            <a:extLst>
              <a:ext uri="{FF2B5EF4-FFF2-40B4-BE49-F238E27FC236}">
                <a16:creationId xmlns:a16="http://schemas.microsoft.com/office/drawing/2014/main" id="{4E3A511D-EA9E-45C4-BAD5-9D32377B3591}"/>
              </a:ext>
            </a:extLst>
          </p:cNvPr>
          <p:cNvSpPr>
            <a:spLocks noGrp="1"/>
          </p:cNvSpPr>
          <p:nvPr>
            <p:ph type="ftr" sz="quarter" idx="2"/>
          </p:nvPr>
        </p:nvSpPr>
        <p:spPr>
          <a:xfrm>
            <a:off x="0" y="8830658"/>
            <a:ext cx="3038145" cy="465742"/>
          </a:xfrm>
          <a:prstGeom prst="rect">
            <a:avLst/>
          </a:prstGeom>
        </p:spPr>
        <p:txBody>
          <a:bodyPr vert="horz" lIns="88139" tIns="44070" rIns="88139" bIns="44070" rtlCol="0" anchor="b"/>
          <a:lstStyle>
            <a:lvl1pPr algn="l">
              <a:defRPr sz="1200"/>
            </a:lvl1pPr>
          </a:lstStyle>
          <a:p>
            <a:endParaRPr lang="en-ID" dirty="0">
              <a:latin typeface="Nunito Sans" pitchFamily="2" charset="77"/>
            </a:endParaRPr>
          </a:p>
        </p:txBody>
      </p:sp>
      <p:sp>
        <p:nvSpPr>
          <p:cNvPr id="5" name="Slide Number Placeholder 4">
            <a:extLst>
              <a:ext uri="{FF2B5EF4-FFF2-40B4-BE49-F238E27FC236}">
                <a16:creationId xmlns:a16="http://schemas.microsoft.com/office/drawing/2014/main" id="{BA485BBB-00F6-44AE-B0DB-31D80840490D}"/>
              </a:ext>
            </a:extLst>
          </p:cNvPr>
          <p:cNvSpPr>
            <a:spLocks noGrp="1"/>
          </p:cNvSpPr>
          <p:nvPr>
            <p:ph type="sldNum" sz="quarter" idx="3"/>
          </p:nvPr>
        </p:nvSpPr>
        <p:spPr>
          <a:xfrm>
            <a:off x="3970734" y="8830658"/>
            <a:ext cx="3038145" cy="465742"/>
          </a:xfrm>
          <a:prstGeom prst="rect">
            <a:avLst/>
          </a:prstGeom>
        </p:spPr>
        <p:txBody>
          <a:bodyPr vert="horz" lIns="88139" tIns="44070" rIns="88139" bIns="44070" rtlCol="0" anchor="b"/>
          <a:lstStyle>
            <a:lvl1pPr algn="r">
              <a:defRPr sz="1200"/>
            </a:lvl1pPr>
          </a:lstStyle>
          <a:p>
            <a:fld id="{0EED5B21-2FD4-4BCB-9290-56A3095ADC1B}" type="slidenum">
              <a:rPr lang="en-ID" smtClean="0">
                <a:latin typeface="Nunito Sans" pitchFamily="2" charset="77"/>
              </a:rPr>
              <a:t>‹#›</a:t>
            </a:fld>
            <a:endParaRPr lang="en-ID" dirty="0">
              <a:latin typeface="Nunito Sans" pitchFamily="2" charset="77"/>
            </a:endParaRPr>
          </a:p>
        </p:txBody>
      </p:sp>
    </p:spTree>
    <p:extLst>
      <p:ext uri="{BB962C8B-B14F-4D97-AF65-F5344CB8AC3E}">
        <p14:creationId xmlns:p14="http://schemas.microsoft.com/office/powerpoint/2010/main" val="28131805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62" tIns="46581" rIns="93162" bIns="46581" rtlCol="0"/>
          <a:lstStyle>
            <a:lvl1pPr algn="l">
              <a:defRPr sz="1200" b="0" i="0">
                <a:latin typeface="Nunito Sans" pitchFamily="2" charset="77"/>
              </a:defRPr>
            </a:lvl1pPr>
          </a:lstStyle>
          <a:p>
            <a:endParaRPr lang="id-ID" dirty="0"/>
          </a:p>
        </p:txBody>
      </p:sp>
      <p:sp>
        <p:nvSpPr>
          <p:cNvPr id="3" name="Date Placeholder 2"/>
          <p:cNvSpPr>
            <a:spLocks noGrp="1"/>
          </p:cNvSpPr>
          <p:nvPr>
            <p:ph type="dt" idx="1"/>
          </p:nvPr>
        </p:nvSpPr>
        <p:spPr>
          <a:xfrm>
            <a:off x="3970939" y="0"/>
            <a:ext cx="3037840" cy="466435"/>
          </a:xfrm>
          <a:prstGeom prst="rect">
            <a:avLst/>
          </a:prstGeom>
        </p:spPr>
        <p:txBody>
          <a:bodyPr vert="horz" lIns="93162" tIns="46581" rIns="93162" bIns="46581" rtlCol="0"/>
          <a:lstStyle>
            <a:lvl1pPr algn="r">
              <a:defRPr sz="1200" b="0" i="0">
                <a:latin typeface="Nunito Sans" pitchFamily="2" charset="77"/>
              </a:defRPr>
            </a:lvl1pPr>
          </a:lstStyle>
          <a:p>
            <a:fld id="{76FD5CF2-D201-4DA4-A405-8DE01BE6F832}" type="datetimeFigureOut">
              <a:rPr lang="id-ID" smtClean="0"/>
              <a:pPr/>
              <a:t>08/12/2022</a:t>
            </a:fld>
            <a:endParaRPr lang="id-ID" dirty="0"/>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62" tIns="46581" rIns="93162" bIns="46581" rtlCol="0" anchor="ctr"/>
          <a:lstStyle/>
          <a:p>
            <a:endParaRPr lang="id-ID" dirty="0"/>
          </a:p>
        </p:txBody>
      </p:sp>
      <p:sp>
        <p:nvSpPr>
          <p:cNvPr id="5" name="Notes Placeholder 4"/>
          <p:cNvSpPr>
            <a:spLocks noGrp="1"/>
          </p:cNvSpPr>
          <p:nvPr>
            <p:ph type="body" sz="quarter" idx="3"/>
          </p:nvPr>
        </p:nvSpPr>
        <p:spPr>
          <a:xfrm>
            <a:off x="701041" y="4473893"/>
            <a:ext cx="5608320" cy="3660458"/>
          </a:xfrm>
          <a:prstGeom prst="rect">
            <a:avLst/>
          </a:prstGeom>
        </p:spPr>
        <p:txBody>
          <a:bodyPr vert="horz" lIns="93162" tIns="46581" rIns="93162" bIns="4658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6" name="Footer Placeholder 5"/>
          <p:cNvSpPr>
            <a:spLocks noGrp="1"/>
          </p:cNvSpPr>
          <p:nvPr>
            <p:ph type="ftr" sz="quarter" idx="4"/>
          </p:nvPr>
        </p:nvSpPr>
        <p:spPr>
          <a:xfrm>
            <a:off x="0" y="8829968"/>
            <a:ext cx="3037840" cy="466434"/>
          </a:xfrm>
          <a:prstGeom prst="rect">
            <a:avLst/>
          </a:prstGeom>
        </p:spPr>
        <p:txBody>
          <a:bodyPr vert="horz" lIns="93162" tIns="46581" rIns="93162" bIns="46581" rtlCol="0" anchor="b"/>
          <a:lstStyle>
            <a:lvl1pPr algn="l">
              <a:defRPr sz="1200" b="0" i="0">
                <a:latin typeface="Nunito Sans" pitchFamily="2" charset="77"/>
              </a:defRPr>
            </a:lvl1pPr>
          </a:lstStyle>
          <a:p>
            <a:endParaRPr lang="id-ID" dirty="0"/>
          </a:p>
        </p:txBody>
      </p:sp>
      <p:sp>
        <p:nvSpPr>
          <p:cNvPr id="7" name="Slide Number Placeholder 6"/>
          <p:cNvSpPr>
            <a:spLocks noGrp="1"/>
          </p:cNvSpPr>
          <p:nvPr>
            <p:ph type="sldNum" sz="quarter" idx="5"/>
          </p:nvPr>
        </p:nvSpPr>
        <p:spPr>
          <a:xfrm>
            <a:off x="3970939" y="8829968"/>
            <a:ext cx="3037840" cy="466434"/>
          </a:xfrm>
          <a:prstGeom prst="rect">
            <a:avLst/>
          </a:prstGeom>
        </p:spPr>
        <p:txBody>
          <a:bodyPr vert="horz" lIns="93162" tIns="46581" rIns="93162" bIns="46581" rtlCol="0" anchor="b"/>
          <a:lstStyle>
            <a:lvl1pPr algn="r">
              <a:defRPr sz="1200" b="0" i="0">
                <a:latin typeface="Nunito Sans" pitchFamily="2" charset="77"/>
              </a:defRPr>
            </a:lvl1pPr>
          </a:lstStyle>
          <a:p>
            <a:fld id="{4F0A1FD7-DA2E-4CFF-A67B-65AF033F0936}" type="slidenum">
              <a:rPr lang="id-ID" smtClean="0"/>
              <a:pPr/>
              <a:t>‹#›</a:t>
            </a:fld>
            <a:endParaRPr lang="id-ID" dirty="0"/>
          </a:p>
        </p:txBody>
      </p:sp>
    </p:spTree>
    <p:extLst>
      <p:ext uri="{BB962C8B-B14F-4D97-AF65-F5344CB8AC3E}">
        <p14:creationId xmlns:p14="http://schemas.microsoft.com/office/powerpoint/2010/main" val="4199353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Nunito Sans" pitchFamily="2" charset="77"/>
        <a:ea typeface="+mn-ea"/>
        <a:cs typeface="+mn-cs"/>
      </a:defRPr>
    </a:lvl1pPr>
    <a:lvl2pPr marL="457200" algn="l" defTabSz="914400" rtl="0" eaLnBrk="1" latinLnBrk="0" hangingPunct="1">
      <a:defRPr sz="1200" b="0" i="0" kern="1200">
        <a:solidFill>
          <a:schemeClr val="tx1"/>
        </a:solidFill>
        <a:latin typeface="Nunito Sans" pitchFamily="2" charset="77"/>
        <a:ea typeface="+mn-ea"/>
        <a:cs typeface="+mn-cs"/>
      </a:defRPr>
    </a:lvl2pPr>
    <a:lvl3pPr marL="914400" algn="l" defTabSz="914400" rtl="0" eaLnBrk="1" latinLnBrk="0" hangingPunct="1">
      <a:defRPr sz="1200" b="0" i="0" kern="1200">
        <a:solidFill>
          <a:schemeClr val="tx1"/>
        </a:solidFill>
        <a:latin typeface="Nunito Sans" pitchFamily="2" charset="77"/>
        <a:ea typeface="+mn-ea"/>
        <a:cs typeface="+mn-cs"/>
      </a:defRPr>
    </a:lvl3pPr>
    <a:lvl4pPr marL="1371600" algn="l" defTabSz="914400" rtl="0" eaLnBrk="1" latinLnBrk="0" hangingPunct="1">
      <a:defRPr sz="1200" b="0" i="0" kern="1200">
        <a:solidFill>
          <a:schemeClr val="tx1"/>
        </a:solidFill>
        <a:latin typeface="Nunito Sans" pitchFamily="2" charset="77"/>
        <a:ea typeface="+mn-ea"/>
        <a:cs typeface="+mn-cs"/>
      </a:defRPr>
    </a:lvl4pPr>
    <a:lvl5pPr marL="1828800" algn="l" defTabSz="914400" rtl="0" eaLnBrk="1" latinLnBrk="0" hangingPunct="1">
      <a:defRPr sz="1200" b="0" i="0" kern="1200">
        <a:solidFill>
          <a:schemeClr val="tx1"/>
        </a:solidFill>
        <a:latin typeface="Nunito Sans"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5"/>
          </p:nvPr>
        </p:nvSpPr>
        <p:spPr/>
        <p:txBody>
          <a:bodyPr/>
          <a:lstStyle/>
          <a:p>
            <a:pPr marL="0" marR="0" lvl="0" indent="0" algn="r" defTabSz="881390" rtl="0" eaLnBrk="1" fontAlgn="auto" latinLnBrk="0" hangingPunct="1">
              <a:lnSpc>
                <a:spcPct val="100000"/>
              </a:lnSpc>
              <a:spcBef>
                <a:spcPts val="0"/>
              </a:spcBef>
              <a:spcAft>
                <a:spcPts val="0"/>
              </a:spcAft>
              <a:buClrTx/>
              <a:buSzTx/>
              <a:buFontTx/>
              <a:buNone/>
              <a:tabLst/>
              <a:defRPr/>
            </a:pPr>
            <a:fld id="{E8D3690D-897F-4849-A787-EBB77B3B1FD4}" type="slidenum">
              <a:rPr kumimoji="0" lang="es-PE" sz="1200" b="0" i="0" u="none" strike="noStrike" kern="1200" cap="none" spc="0" normalizeH="0" baseline="0" noProof="0">
                <a:ln>
                  <a:noFill/>
                </a:ln>
                <a:solidFill>
                  <a:prstClr val="black"/>
                </a:solidFill>
                <a:effectLst/>
                <a:uLnTx/>
                <a:uFillTx/>
                <a:latin typeface="Nunito Sans" pitchFamily="2" charset="77"/>
                <a:ea typeface="+mn-ea"/>
                <a:cs typeface="+mn-cs"/>
              </a:rPr>
              <a:pPr marL="0" marR="0" lvl="0" indent="0" algn="r" defTabSz="881390" rtl="0" eaLnBrk="1" fontAlgn="auto" latinLnBrk="0" hangingPunct="1">
                <a:lnSpc>
                  <a:spcPct val="100000"/>
                </a:lnSpc>
                <a:spcBef>
                  <a:spcPts val="0"/>
                </a:spcBef>
                <a:spcAft>
                  <a:spcPts val="0"/>
                </a:spcAft>
                <a:buClrTx/>
                <a:buSzTx/>
                <a:buFontTx/>
                <a:buNone/>
                <a:tabLst/>
                <a:defRPr/>
              </a:pPr>
              <a:t>1</a:t>
            </a:fld>
            <a:endParaRPr kumimoji="0" lang="es-PE" sz="1200" b="0" i="0" u="none" strike="noStrike" kern="1200" cap="none" spc="0" normalizeH="0" baseline="0" noProof="0" dirty="0">
              <a:ln>
                <a:noFill/>
              </a:ln>
              <a:solidFill>
                <a:prstClr val="black"/>
              </a:solidFill>
              <a:effectLst/>
              <a:uLnTx/>
              <a:uFillTx/>
              <a:latin typeface="Nunito Sans" pitchFamily="2" charset="77"/>
              <a:ea typeface="+mn-ea"/>
              <a:cs typeface="+mn-cs"/>
            </a:endParaRPr>
          </a:p>
        </p:txBody>
      </p:sp>
    </p:spTree>
    <p:extLst>
      <p:ext uri="{BB962C8B-B14F-4D97-AF65-F5344CB8AC3E}">
        <p14:creationId xmlns:p14="http://schemas.microsoft.com/office/powerpoint/2010/main" val="2109517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Nunito Sans" pitchFamily="2" charset="77"/>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Nunito Sans" pitchFamily="2" charset="77"/>
              <a:ea typeface="Calibri"/>
              <a:cs typeface="Calibri"/>
              <a:sym typeface="Calibri"/>
            </a:endParaRPr>
          </a:p>
        </p:txBody>
      </p:sp>
    </p:spTree>
    <p:extLst>
      <p:ext uri="{BB962C8B-B14F-4D97-AF65-F5344CB8AC3E}">
        <p14:creationId xmlns:p14="http://schemas.microsoft.com/office/powerpoint/2010/main" val="1138103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08e54f43a4_2_143:notes"/>
          <p:cNvSpPr txBox="1">
            <a:spLocks noGrp="1"/>
          </p:cNvSpPr>
          <p:nvPr>
            <p:ph type="body" idx="1"/>
          </p:nvPr>
        </p:nvSpPr>
        <p:spPr>
          <a:xfrm>
            <a:off x="701041" y="4473892"/>
            <a:ext cx="5608320" cy="3660458"/>
          </a:xfrm>
          <a:prstGeom prst="rect">
            <a:avLst/>
          </a:prstGeom>
          <a:noFill/>
          <a:ln>
            <a:noFill/>
          </a:ln>
        </p:spPr>
        <p:txBody>
          <a:bodyPr spcFirstLastPara="1" wrap="square" lIns="93035" tIns="46517" rIns="93035" bIns="46517" anchor="t" anchorCtr="0">
            <a:noAutofit/>
          </a:bodyPr>
          <a:lstStyle/>
          <a:p>
            <a:pPr marL="0" indent="0">
              <a:buSzPts val="1400"/>
              <a:buNone/>
            </a:pPr>
            <a:endParaRPr sz="1400" dirty="0"/>
          </a:p>
        </p:txBody>
      </p:sp>
      <p:sp>
        <p:nvSpPr>
          <p:cNvPr id="345" name="Google Shape;345;g108e54f43a4_2_143: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45575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08e54f43a4_2_143:notes"/>
          <p:cNvSpPr txBox="1">
            <a:spLocks noGrp="1"/>
          </p:cNvSpPr>
          <p:nvPr>
            <p:ph type="body" idx="1"/>
          </p:nvPr>
        </p:nvSpPr>
        <p:spPr>
          <a:xfrm>
            <a:off x="701041" y="4473892"/>
            <a:ext cx="5608320" cy="3660458"/>
          </a:xfrm>
          <a:prstGeom prst="rect">
            <a:avLst/>
          </a:prstGeom>
          <a:noFill/>
          <a:ln>
            <a:noFill/>
          </a:ln>
        </p:spPr>
        <p:txBody>
          <a:bodyPr spcFirstLastPara="1" wrap="square" lIns="93035" tIns="46517" rIns="93035" bIns="46517" anchor="t" anchorCtr="0">
            <a:noAutofit/>
          </a:bodyPr>
          <a:lstStyle/>
          <a:p>
            <a:pPr marL="0" indent="0">
              <a:buSzPts val="1400"/>
              <a:buNone/>
            </a:pPr>
            <a:endParaRPr sz="1400"/>
          </a:p>
        </p:txBody>
      </p:sp>
      <p:sp>
        <p:nvSpPr>
          <p:cNvPr id="345" name="Google Shape;345;g108e54f43a4_2_143: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71975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08e54f43a4_2_143:notes"/>
          <p:cNvSpPr txBox="1">
            <a:spLocks noGrp="1"/>
          </p:cNvSpPr>
          <p:nvPr>
            <p:ph type="body" idx="1"/>
          </p:nvPr>
        </p:nvSpPr>
        <p:spPr>
          <a:xfrm>
            <a:off x="701041" y="4473892"/>
            <a:ext cx="5608320" cy="3660458"/>
          </a:xfrm>
          <a:prstGeom prst="rect">
            <a:avLst/>
          </a:prstGeom>
          <a:noFill/>
          <a:ln>
            <a:noFill/>
          </a:ln>
        </p:spPr>
        <p:txBody>
          <a:bodyPr spcFirstLastPara="1" wrap="square" lIns="93035" tIns="46517" rIns="93035" bIns="46517" anchor="t" anchorCtr="0">
            <a:noAutofit/>
          </a:bodyPr>
          <a:lstStyle/>
          <a:p>
            <a:pPr marL="0" indent="0">
              <a:buSzPts val="1400"/>
              <a:buNone/>
            </a:pPr>
            <a:endParaRPr sz="1400" dirty="0"/>
          </a:p>
        </p:txBody>
      </p:sp>
      <p:sp>
        <p:nvSpPr>
          <p:cNvPr id="345" name="Google Shape;345;g108e54f43a4_2_143: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57848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08e54f43a4_2_143:notes"/>
          <p:cNvSpPr txBox="1">
            <a:spLocks noGrp="1"/>
          </p:cNvSpPr>
          <p:nvPr>
            <p:ph type="body" idx="1"/>
          </p:nvPr>
        </p:nvSpPr>
        <p:spPr>
          <a:xfrm>
            <a:off x="701041" y="4473892"/>
            <a:ext cx="5608320" cy="3660458"/>
          </a:xfrm>
          <a:prstGeom prst="rect">
            <a:avLst/>
          </a:prstGeom>
          <a:noFill/>
          <a:ln>
            <a:noFill/>
          </a:ln>
        </p:spPr>
        <p:txBody>
          <a:bodyPr spcFirstLastPara="1" wrap="square" lIns="93035" tIns="46517" rIns="93035" bIns="46517" anchor="t" anchorCtr="0">
            <a:noAutofit/>
          </a:bodyPr>
          <a:lstStyle/>
          <a:p>
            <a:pPr marL="0" indent="0">
              <a:buSzPts val="1400"/>
              <a:buNone/>
            </a:pPr>
            <a:endParaRPr sz="1400" dirty="0"/>
          </a:p>
        </p:txBody>
      </p:sp>
      <p:sp>
        <p:nvSpPr>
          <p:cNvPr id="345" name="Google Shape;345;g108e54f43a4_2_143: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14504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0A1FD7-DA2E-4CFF-A67B-65AF033F0936}" type="slidenum">
              <a:rPr kumimoji="0" lang="id-ID" sz="1200" b="0" i="0" u="none" strike="noStrike" kern="1200" cap="none" spc="0" normalizeH="0" baseline="0" noProof="0" smtClean="0">
                <a:ln>
                  <a:noFill/>
                </a:ln>
                <a:solidFill>
                  <a:prstClr val="black"/>
                </a:solidFill>
                <a:effectLst/>
                <a:uLnTx/>
                <a:uFillTx/>
                <a:latin typeface="Nunito Sans"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id-ID" sz="1200" b="0" i="0" u="none" strike="noStrike" kern="1200" cap="none" spc="0" normalizeH="0" baseline="0" noProof="0" dirty="0">
              <a:ln>
                <a:noFill/>
              </a:ln>
              <a:solidFill>
                <a:prstClr val="black"/>
              </a:solidFill>
              <a:effectLst/>
              <a:uLnTx/>
              <a:uFillTx/>
              <a:latin typeface="Nunito Sans" pitchFamily="2" charset="77"/>
              <a:ea typeface="+mn-ea"/>
              <a:cs typeface="+mn-cs"/>
            </a:endParaRPr>
          </a:p>
        </p:txBody>
      </p:sp>
    </p:spTree>
    <p:extLst>
      <p:ext uri="{BB962C8B-B14F-4D97-AF65-F5344CB8AC3E}">
        <p14:creationId xmlns:p14="http://schemas.microsoft.com/office/powerpoint/2010/main" val="3161317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44:notes"/>
          <p:cNvSpPr txBox="1">
            <a:spLocks noGrp="1"/>
          </p:cNvSpPr>
          <p:nvPr>
            <p:ph type="body" idx="1"/>
          </p:nvPr>
        </p:nvSpPr>
        <p:spPr>
          <a:xfrm>
            <a:off x="701041" y="4473893"/>
            <a:ext cx="5608320" cy="3660458"/>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dirty="0"/>
          </a:p>
        </p:txBody>
      </p:sp>
      <p:sp>
        <p:nvSpPr>
          <p:cNvPr id="791" name="Google Shape;791;p44: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9195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0A1FD7-DA2E-4CFF-A67B-65AF033F0936}" type="slidenum">
              <a:rPr kumimoji="0" lang="id-ID" sz="1200" b="0" i="0" u="none" strike="noStrike" kern="1200" cap="none" spc="0" normalizeH="0" baseline="0" noProof="0" smtClean="0">
                <a:ln>
                  <a:noFill/>
                </a:ln>
                <a:solidFill>
                  <a:prstClr val="black"/>
                </a:solidFill>
                <a:effectLst/>
                <a:uLnTx/>
                <a:uFillTx/>
                <a:latin typeface="Nunito Sans"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id-ID" sz="1200" b="0" i="0" u="none" strike="noStrike" kern="1200" cap="none" spc="0" normalizeH="0" baseline="0" noProof="0" dirty="0">
              <a:ln>
                <a:noFill/>
              </a:ln>
              <a:solidFill>
                <a:prstClr val="black"/>
              </a:solidFill>
              <a:effectLst/>
              <a:uLnTx/>
              <a:uFillTx/>
              <a:latin typeface="Nunito Sans" pitchFamily="2" charset="77"/>
              <a:ea typeface="+mn-ea"/>
              <a:cs typeface="+mn-cs"/>
            </a:endParaRPr>
          </a:p>
        </p:txBody>
      </p:sp>
    </p:spTree>
    <p:extLst>
      <p:ext uri="{BB962C8B-B14F-4D97-AF65-F5344CB8AC3E}">
        <p14:creationId xmlns:p14="http://schemas.microsoft.com/office/powerpoint/2010/main" val="3561067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08e54f43a4_2_143:notes"/>
          <p:cNvSpPr txBox="1">
            <a:spLocks noGrp="1"/>
          </p:cNvSpPr>
          <p:nvPr>
            <p:ph type="body" idx="1"/>
          </p:nvPr>
        </p:nvSpPr>
        <p:spPr>
          <a:xfrm>
            <a:off x="701041" y="4473892"/>
            <a:ext cx="5608320" cy="3660458"/>
          </a:xfrm>
          <a:prstGeom prst="rect">
            <a:avLst/>
          </a:prstGeom>
          <a:noFill/>
          <a:ln>
            <a:noFill/>
          </a:ln>
        </p:spPr>
        <p:txBody>
          <a:bodyPr spcFirstLastPara="1" wrap="square" lIns="93035" tIns="46517" rIns="93035" bIns="46517" anchor="t" anchorCtr="0">
            <a:noAutofit/>
          </a:bodyPr>
          <a:lstStyle/>
          <a:p>
            <a:pPr marL="0" indent="0">
              <a:buSzPts val="1400"/>
              <a:buNone/>
            </a:pPr>
            <a:endParaRPr sz="1400" dirty="0"/>
          </a:p>
        </p:txBody>
      </p:sp>
      <p:sp>
        <p:nvSpPr>
          <p:cNvPr id="345" name="Google Shape;345;g108e54f43a4_2_143: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77255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08e54f43a4_2_143:notes"/>
          <p:cNvSpPr txBox="1">
            <a:spLocks noGrp="1"/>
          </p:cNvSpPr>
          <p:nvPr>
            <p:ph type="body" idx="1"/>
          </p:nvPr>
        </p:nvSpPr>
        <p:spPr>
          <a:xfrm>
            <a:off x="701041" y="4473892"/>
            <a:ext cx="5608320" cy="3660458"/>
          </a:xfrm>
          <a:prstGeom prst="rect">
            <a:avLst/>
          </a:prstGeom>
          <a:noFill/>
          <a:ln>
            <a:noFill/>
          </a:ln>
        </p:spPr>
        <p:txBody>
          <a:bodyPr spcFirstLastPara="1" wrap="square" lIns="93035" tIns="46517" rIns="93035" bIns="46517" anchor="t" anchorCtr="0">
            <a:noAutofit/>
          </a:bodyPr>
          <a:lstStyle/>
          <a:p>
            <a:pPr marL="0" indent="0">
              <a:buSzPts val="1400"/>
              <a:buNone/>
            </a:pPr>
            <a:endParaRPr sz="1400" dirty="0"/>
          </a:p>
        </p:txBody>
      </p:sp>
      <p:sp>
        <p:nvSpPr>
          <p:cNvPr id="345" name="Google Shape;345;g108e54f43a4_2_143: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45792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rtl="0">
              <a:buNone/>
            </a:pPr>
            <a:endParaRPr lang="en-US" dirty="0"/>
          </a:p>
          <a:p>
            <a:pPr rtl="0"/>
            <a:br>
              <a:rPr lang="en-US" b="0" dirty="0">
                <a:effectLst/>
              </a:rPr>
            </a:br>
            <a:endParaRPr lang="en-US" b="0" dirty="0">
              <a:effectLst/>
            </a:endParaRPr>
          </a:p>
          <a:p>
            <a:pPr rtl="0"/>
            <a:br>
              <a:rPr lang="en-US" b="0" dirty="0">
                <a:effectLst/>
              </a:rPr>
            </a:br>
            <a:br>
              <a:rPr lang="en-US" b="0" dirty="0">
                <a:effectLst/>
              </a:rPr>
            </a:br>
            <a:endParaRPr dirty="0"/>
          </a:p>
        </p:txBody>
      </p:sp>
      <p:sp>
        <p:nvSpPr>
          <p:cNvPr id="153" name="Google Shape;153;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2411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rtl="0">
              <a:buNone/>
            </a:pPr>
            <a:endParaRPr lang="en-US" dirty="0"/>
          </a:p>
          <a:p>
            <a:pPr rtl="0"/>
            <a:br>
              <a:rPr lang="en-US" b="0" dirty="0">
                <a:effectLst/>
              </a:rPr>
            </a:br>
            <a:endParaRPr lang="en-US" b="0" dirty="0">
              <a:effectLst/>
            </a:endParaRPr>
          </a:p>
          <a:p>
            <a:pPr rtl="0"/>
            <a:br>
              <a:rPr lang="en-US" b="0" dirty="0">
                <a:effectLst/>
              </a:rPr>
            </a:br>
            <a:br>
              <a:rPr lang="en-US" b="0" dirty="0">
                <a:effectLst/>
              </a:rPr>
            </a:br>
            <a:endParaRPr dirty="0"/>
          </a:p>
        </p:txBody>
      </p:sp>
      <p:sp>
        <p:nvSpPr>
          <p:cNvPr id="153" name="Google Shape;153;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9744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44:notes"/>
          <p:cNvSpPr txBox="1">
            <a:spLocks noGrp="1"/>
          </p:cNvSpPr>
          <p:nvPr>
            <p:ph type="body" idx="1"/>
          </p:nvPr>
        </p:nvSpPr>
        <p:spPr>
          <a:xfrm>
            <a:off x="701041" y="4473893"/>
            <a:ext cx="5608320" cy="3660458"/>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dirty="0"/>
          </a:p>
        </p:txBody>
      </p:sp>
      <p:sp>
        <p:nvSpPr>
          <p:cNvPr id="791" name="Google Shape;791;p44: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8619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rtl="0">
              <a:buNone/>
            </a:pPr>
            <a:endParaRPr lang="en-US" dirty="0"/>
          </a:p>
          <a:p>
            <a:pPr rtl="0"/>
            <a:br>
              <a:rPr lang="en-US" b="0" dirty="0">
                <a:effectLst/>
              </a:rPr>
            </a:br>
            <a:endParaRPr lang="en-US" b="0" dirty="0">
              <a:effectLst/>
            </a:endParaRPr>
          </a:p>
          <a:p>
            <a:pPr rtl="0"/>
            <a:br>
              <a:rPr lang="en-US" b="0" dirty="0">
                <a:effectLst/>
              </a:rPr>
            </a:br>
            <a:br>
              <a:rPr lang="en-US" b="0" dirty="0">
                <a:effectLst/>
              </a:rPr>
            </a:br>
            <a:endParaRPr dirty="0"/>
          </a:p>
        </p:txBody>
      </p:sp>
      <p:sp>
        <p:nvSpPr>
          <p:cNvPr id="153" name="Google Shape;153;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8767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44:notes"/>
          <p:cNvSpPr txBox="1">
            <a:spLocks noGrp="1"/>
          </p:cNvSpPr>
          <p:nvPr>
            <p:ph type="body" idx="1"/>
          </p:nvPr>
        </p:nvSpPr>
        <p:spPr>
          <a:xfrm>
            <a:off x="701041" y="4473893"/>
            <a:ext cx="5608320" cy="3660458"/>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dirty="0"/>
          </a:p>
        </p:txBody>
      </p:sp>
      <p:sp>
        <p:nvSpPr>
          <p:cNvPr id="791" name="Google Shape;791;p44: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5854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rtl="0">
              <a:buNone/>
            </a:pPr>
            <a:endParaRPr lang="en-US" dirty="0"/>
          </a:p>
          <a:p>
            <a:pPr rtl="0"/>
            <a:br>
              <a:rPr lang="en-US" b="0" dirty="0">
                <a:effectLst/>
              </a:rPr>
            </a:br>
            <a:endParaRPr lang="en-US" b="0" dirty="0">
              <a:effectLst/>
            </a:endParaRPr>
          </a:p>
          <a:p>
            <a:pPr rtl="0"/>
            <a:br>
              <a:rPr lang="en-US" b="0" dirty="0">
                <a:effectLst/>
              </a:rPr>
            </a:br>
            <a:br>
              <a:rPr lang="en-US" b="0" dirty="0">
                <a:effectLst/>
              </a:rPr>
            </a:br>
            <a:endParaRPr dirty="0"/>
          </a:p>
        </p:txBody>
      </p:sp>
      <p:sp>
        <p:nvSpPr>
          <p:cNvPr id="153" name="Google Shape;153;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5048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rtl="0">
              <a:buNone/>
            </a:pPr>
            <a:endParaRPr lang="en-US" dirty="0"/>
          </a:p>
          <a:p>
            <a:pPr rtl="0"/>
            <a:br>
              <a:rPr lang="en-US" b="0" dirty="0">
                <a:effectLst/>
              </a:rPr>
            </a:br>
            <a:endParaRPr lang="en-US" b="0" dirty="0">
              <a:effectLst/>
            </a:endParaRPr>
          </a:p>
          <a:p>
            <a:pPr rtl="0"/>
            <a:br>
              <a:rPr lang="en-US" b="0" dirty="0">
                <a:effectLst/>
              </a:rPr>
            </a:br>
            <a:br>
              <a:rPr lang="en-US" b="0" dirty="0">
                <a:effectLst/>
              </a:rPr>
            </a:br>
            <a:endParaRPr dirty="0"/>
          </a:p>
        </p:txBody>
      </p:sp>
      <p:sp>
        <p:nvSpPr>
          <p:cNvPr id="153" name="Google Shape;153;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1300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44:notes"/>
          <p:cNvSpPr txBox="1">
            <a:spLocks noGrp="1"/>
          </p:cNvSpPr>
          <p:nvPr>
            <p:ph type="body" idx="1"/>
          </p:nvPr>
        </p:nvSpPr>
        <p:spPr>
          <a:xfrm>
            <a:off x="701041" y="4473893"/>
            <a:ext cx="5608320" cy="3660458"/>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dirty="0"/>
          </a:p>
        </p:txBody>
      </p:sp>
      <p:sp>
        <p:nvSpPr>
          <p:cNvPr id="791" name="Google Shape;791;p44: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49997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marL="171450" indent="-171450" rtl="0">
              <a:buFont typeface="Arial" panose="020B0604020202020204" pitchFamily="34" charset="0"/>
              <a:buChar char="•"/>
            </a:pPr>
            <a:r>
              <a:rPr lang="en-US" dirty="0"/>
              <a:t>Dorothy - $20k of Dorothy Overhead is included in this summary page</a:t>
            </a:r>
          </a:p>
          <a:p>
            <a:pPr rtl="0"/>
            <a:br>
              <a:rPr lang="en-US" b="0" dirty="0">
                <a:effectLst/>
              </a:rPr>
            </a:br>
            <a:endParaRPr lang="en-US" b="0" dirty="0">
              <a:effectLst/>
            </a:endParaRPr>
          </a:p>
          <a:p>
            <a:pPr rtl="0"/>
            <a:br>
              <a:rPr lang="en-US" b="0" dirty="0">
                <a:effectLst/>
              </a:rPr>
            </a:br>
            <a:br>
              <a:rPr lang="en-US" b="0" dirty="0">
                <a:effectLst/>
              </a:rPr>
            </a:br>
            <a:endParaRPr dirty="0"/>
          </a:p>
        </p:txBody>
      </p:sp>
      <p:sp>
        <p:nvSpPr>
          <p:cNvPr id="153" name="Google Shape;153;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60839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rtl="0">
              <a:buNone/>
            </a:pPr>
            <a:endParaRPr lang="en-US" dirty="0"/>
          </a:p>
          <a:p>
            <a:pPr rtl="0"/>
            <a:br>
              <a:rPr lang="en-US" b="0" dirty="0">
                <a:effectLst/>
              </a:rPr>
            </a:br>
            <a:endParaRPr lang="en-US" b="0" dirty="0">
              <a:effectLst/>
            </a:endParaRPr>
          </a:p>
          <a:p>
            <a:pPr rtl="0"/>
            <a:br>
              <a:rPr lang="en-US" b="0" dirty="0">
                <a:effectLst/>
              </a:rPr>
            </a:br>
            <a:br>
              <a:rPr lang="en-US" b="0" dirty="0">
                <a:effectLst/>
              </a:rPr>
            </a:br>
            <a:endParaRPr dirty="0"/>
          </a:p>
        </p:txBody>
      </p:sp>
      <p:sp>
        <p:nvSpPr>
          <p:cNvPr id="153" name="Google Shape;153;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3517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rtl="0">
              <a:buNone/>
            </a:pPr>
            <a:endParaRPr lang="en-US" dirty="0"/>
          </a:p>
          <a:p>
            <a:pPr rtl="0"/>
            <a:br>
              <a:rPr lang="en-US" b="0" dirty="0">
                <a:effectLst/>
              </a:rPr>
            </a:br>
            <a:endParaRPr lang="en-US" b="0" dirty="0">
              <a:effectLst/>
            </a:endParaRPr>
          </a:p>
          <a:p>
            <a:pPr rtl="0"/>
            <a:br>
              <a:rPr lang="en-US" b="0" dirty="0">
                <a:effectLst/>
              </a:rPr>
            </a:br>
            <a:br>
              <a:rPr lang="en-US" b="0" dirty="0">
                <a:effectLst/>
              </a:rPr>
            </a:br>
            <a:endParaRPr dirty="0"/>
          </a:p>
        </p:txBody>
      </p:sp>
      <p:sp>
        <p:nvSpPr>
          <p:cNvPr id="153" name="Google Shape;153;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2602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5"/>
          </p:nvPr>
        </p:nvSpPr>
        <p:spPr/>
        <p:txBody>
          <a:bodyPr/>
          <a:lstStyle/>
          <a:p>
            <a:pPr defTabSz="849572">
              <a:defRPr/>
            </a:pPr>
            <a:fld id="{E8D3690D-897F-4849-A787-EBB77B3B1FD4}" type="slidenum">
              <a:rPr lang="es-PE">
                <a:solidFill>
                  <a:prstClr val="black"/>
                </a:solidFill>
              </a:rPr>
              <a:pPr defTabSz="849572">
                <a:defRPr/>
              </a:pPr>
              <a:t>3</a:t>
            </a:fld>
            <a:endParaRPr lang="es-PE" dirty="0">
              <a:solidFill>
                <a:prstClr val="black"/>
              </a:solidFill>
            </a:endParaRPr>
          </a:p>
        </p:txBody>
      </p:sp>
    </p:spTree>
    <p:extLst>
      <p:ext uri="{BB962C8B-B14F-4D97-AF65-F5344CB8AC3E}">
        <p14:creationId xmlns:p14="http://schemas.microsoft.com/office/powerpoint/2010/main" val="12651735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rtl="0">
              <a:buNone/>
            </a:pPr>
            <a:endParaRPr lang="en-US" dirty="0"/>
          </a:p>
          <a:p>
            <a:pPr rtl="0"/>
            <a:br>
              <a:rPr lang="en-US" b="0" dirty="0">
                <a:effectLst/>
              </a:rPr>
            </a:br>
            <a:endParaRPr lang="en-US" b="0" dirty="0">
              <a:effectLst/>
            </a:endParaRPr>
          </a:p>
          <a:p>
            <a:pPr rtl="0"/>
            <a:br>
              <a:rPr lang="en-US" b="0" dirty="0">
                <a:effectLst/>
              </a:rPr>
            </a:br>
            <a:br>
              <a:rPr lang="en-US" b="0" dirty="0">
                <a:effectLst/>
              </a:rPr>
            </a:br>
            <a:endParaRPr dirty="0"/>
          </a:p>
        </p:txBody>
      </p:sp>
      <p:sp>
        <p:nvSpPr>
          <p:cNvPr id="153" name="Google Shape;153;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95698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rtl="0">
              <a:buNone/>
            </a:pPr>
            <a:endParaRPr lang="en-US" dirty="0"/>
          </a:p>
          <a:p>
            <a:pPr rtl="0"/>
            <a:br>
              <a:rPr lang="en-US" b="0" dirty="0">
                <a:effectLst/>
              </a:rPr>
            </a:br>
            <a:endParaRPr lang="en-US" b="0" dirty="0">
              <a:effectLst/>
            </a:endParaRPr>
          </a:p>
          <a:p>
            <a:pPr rtl="0"/>
            <a:br>
              <a:rPr lang="en-US" b="0" dirty="0">
                <a:effectLst/>
              </a:rPr>
            </a:br>
            <a:br>
              <a:rPr lang="en-US" b="0" dirty="0">
                <a:effectLst/>
              </a:rPr>
            </a:br>
            <a:endParaRPr dirty="0"/>
          </a:p>
        </p:txBody>
      </p:sp>
      <p:sp>
        <p:nvSpPr>
          <p:cNvPr id="153" name="Google Shape;153;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19867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rtl="0">
              <a:buNone/>
            </a:pPr>
            <a:endParaRPr lang="en-US" dirty="0"/>
          </a:p>
          <a:p>
            <a:pPr rtl="0"/>
            <a:br>
              <a:rPr lang="en-US" b="0" dirty="0">
                <a:effectLst/>
              </a:rPr>
            </a:br>
            <a:endParaRPr lang="en-US" b="0" dirty="0">
              <a:effectLst/>
            </a:endParaRPr>
          </a:p>
          <a:p>
            <a:pPr rtl="0"/>
            <a:br>
              <a:rPr lang="en-US" b="0" dirty="0">
                <a:effectLst/>
              </a:rPr>
            </a:br>
            <a:br>
              <a:rPr lang="en-US" b="0" dirty="0">
                <a:effectLst/>
              </a:rPr>
            </a:br>
            <a:endParaRPr dirty="0"/>
          </a:p>
        </p:txBody>
      </p:sp>
      <p:sp>
        <p:nvSpPr>
          <p:cNvPr id="153" name="Google Shape;153;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68171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rtl="0">
              <a:buNone/>
            </a:pPr>
            <a:endParaRPr lang="en-US" dirty="0"/>
          </a:p>
          <a:p>
            <a:pPr rtl="0"/>
            <a:br>
              <a:rPr lang="en-US" b="0" dirty="0">
                <a:effectLst/>
              </a:rPr>
            </a:br>
            <a:endParaRPr lang="en-US" b="0" dirty="0">
              <a:effectLst/>
            </a:endParaRPr>
          </a:p>
          <a:p>
            <a:pPr rtl="0"/>
            <a:br>
              <a:rPr lang="en-US" b="0" dirty="0">
                <a:effectLst/>
              </a:rPr>
            </a:br>
            <a:br>
              <a:rPr lang="en-US" b="0" dirty="0">
                <a:effectLst/>
              </a:rPr>
            </a:br>
            <a:endParaRPr dirty="0"/>
          </a:p>
        </p:txBody>
      </p:sp>
      <p:sp>
        <p:nvSpPr>
          <p:cNvPr id="153" name="Google Shape;153;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09897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rtl="0">
              <a:buNone/>
            </a:pPr>
            <a:endParaRPr lang="en-US" dirty="0"/>
          </a:p>
          <a:p>
            <a:pPr rtl="0"/>
            <a:br>
              <a:rPr lang="en-US" b="0" dirty="0">
                <a:effectLst/>
              </a:rPr>
            </a:br>
            <a:endParaRPr lang="en-US" b="0" dirty="0">
              <a:effectLst/>
            </a:endParaRPr>
          </a:p>
          <a:p>
            <a:pPr rtl="0"/>
            <a:br>
              <a:rPr lang="en-US" b="0" dirty="0">
                <a:effectLst/>
              </a:rPr>
            </a:br>
            <a:br>
              <a:rPr lang="en-US" b="0" dirty="0">
                <a:effectLst/>
              </a:rPr>
            </a:br>
            <a:endParaRPr dirty="0"/>
          </a:p>
        </p:txBody>
      </p:sp>
      <p:sp>
        <p:nvSpPr>
          <p:cNvPr id="153" name="Google Shape;153;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46594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rtl="0">
              <a:buNone/>
            </a:pPr>
            <a:endParaRPr lang="en-US" dirty="0"/>
          </a:p>
          <a:p>
            <a:pPr rtl="0"/>
            <a:br>
              <a:rPr lang="en-US" b="0" dirty="0">
                <a:effectLst/>
              </a:rPr>
            </a:br>
            <a:endParaRPr lang="en-US" b="0" dirty="0">
              <a:effectLst/>
            </a:endParaRPr>
          </a:p>
          <a:p>
            <a:pPr rtl="0"/>
            <a:br>
              <a:rPr lang="en-US" b="0" dirty="0">
                <a:effectLst/>
              </a:rPr>
            </a:br>
            <a:br>
              <a:rPr lang="en-US" b="0" dirty="0">
                <a:effectLst/>
              </a:rPr>
            </a:br>
            <a:endParaRPr dirty="0"/>
          </a:p>
        </p:txBody>
      </p:sp>
      <p:sp>
        <p:nvSpPr>
          <p:cNvPr id="153" name="Google Shape;153;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85939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rtl="0">
              <a:buNone/>
            </a:pPr>
            <a:endParaRPr lang="en-US" dirty="0"/>
          </a:p>
          <a:p>
            <a:pPr rtl="0"/>
            <a:br>
              <a:rPr lang="en-US" b="0" dirty="0">
                <a:effectLst/>
              </a:rPr>
            </a:br>
            <a:endParaRPr lang="en-US" b="0" dirty="0">
              <a:effectLst/>
            </a:endParaRPr>
          </a:p>
          <a:p>
            <a:pPr rtl="0"/>
            <a:br>
              <a:rPr lang="en-US" b="0" dirty="0">
                <a:effectLst/>
              </a:rPr>
            </a:br>
            <a:br>
              <a:rPr lang="en-US" b="0" dirty="0">
                <a:effectLst/>
              </a:rPr>
            </a:br>
            <a:endParaRPr dirty="0"/>
          </a:p>
        </p:txBody>
      </p:sp>
      <p:sp>
        <p:nvSpPr>
          <p:cNvPr id="153" name="Google Shape;153;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66161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rtl="0">
              <a:buNone/>
            </a:pPr>
            <a:endParaRPr lang="en-US" dirty="0"/>
          </a:p>
          <a:p>
            <a:pPr rtl="0"/>
            <a:br>
              <a:rPr lang="en-US" b="0" dirty="0">
                <a:effectLst/>
              </a:rPr>
            </a:br>
            <a:endParaRPr lang="en-US" b="0" dirty="0">
              <a:effectLst/>
            </a:endParaRPr>
          </a:p>
          <a:p>
            <a:pPr rtl="0"/>
            <a:br>
              <a:rPr lang="en-US" b="0" dirty="0">
                <a:effectLst/>
              </a:rPr>
            </a:br>
            <a:br>
              <a:rPr lang="en-US" b="0" dirty="0">
                <a:effectLst/>
              </a:rPr>
            </a:br>
            <a:endParaRPr dirty="0"/>
          </a:p>
        </p:txBody>
      </p:sp>
      <p:sp>
        <p:nvSpPr>
          <p:cNvPr id="153" name="Google Shape;153;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00381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rtl="0">
              <a:buNone/>
            </a:pPr>
            <a:endParaRPr lang="en-US" dirty="0"/>
          </a:p>
          <a:p>
            <a:pPr rtl="0"/>
            <a:br>
              <a:rPr lang="en-US" b="0" dirty="0">
                <a:effectLst/>
              </a:rPr>
            </a:br>
            <a:endParaRPr lang="en-US" b="0" dirty="0">
              <a:effectLst/>
            </a:endParaRPr>
          </a:p>
          <a:p>
            <a:pPr rtl="0"/>
            <a:br>
              <a:rPr lang="en-US" b="0" dirty="0">
                <a:effectLst/>
              </a:rPr>
            </a:br>
            <a:br>
              <a:rPr lang="en-US" b="0" dirty="0">
                <a:effectLst/>
              </a:rPr>
            </a:br>
            <a:endParaRPr dirty="0"/>
          </a:p>
        </p:txBody>
      </p:sp>
      <p:sp>
        <p:nvSpPr>
          <p:cNvPr id="153" name="Google Shape;153;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20507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rtl="0">
              <a:buNone/>
            </a:pPr>
            <a:endParaRPr lang="en-US" dirty="0"/>
          </a:p>
          <a:p>
            <a:pPr rtl="0"/>
            <a:br>
              <a:rPr lang="en-US" b="0" dirty="0">
                <a:effectLst/>
              </a:rPr>
            </a:br>
            <a:endParaRPr lang="en-US" b="0" dirty="0">
              <a:effectLst/>
            </a:endParaRPr>
          </a:p>
          <a:p>
            <a:pPr rtl="0"/>
            <a:br>
              <a:rPr lang="en-US" b="0" dirty="0">
                <a:effectLst/>
              </a:rPr>
            </a:br>
            <a:br>
              <a:rPr lang="en-US" b="0" dirty="0">
                <a:effectLst/>
              </a:rPr>
            </a:br>
            <a:endParaRPr dirty="0"/>
          </a:p>
        </p:txBody>
      </p:sp>
      <p:sp>
        <p:nvSpPr>
          <p:cNvPr id="153" name="Google Shape;153;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9303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5"/>
          </p:nvPr>
        </p:nvSpPr>
        <p:spPr/>
        <p:txBody>
          <a:bodyPr/>
          <a:lstStyle/>
          <a:p>
            <a:pPr defTabSz="849572">
              <a:defRPr/>
            </a:pPr>
            <a:fld id="{E8D3690D-897F-4849-A787-EBB77B3B1FD4}" type="slidenum">
              <a:rPr lang="es-PE">
                <a:solidFill>
                  <a:prstClr val="black"/>
                </a:solidFill>
              </a:rPr>
              <a:pPr defTabSz="849572">
                <a:defRPr/>
              </a:pPr>
              <a:t>4</a:t>
            </a:fld>
            <a:endParaRPr lang="es-PE" dirty="0">
              <a:solidFill>
                <a:prstClr val="black"/>
              </a:solidFill>
            </a:endParaRPr>
          </a:p>
        </p:txBody>
      </p:sp>
    </p:spTree>
    <p:extLst>
      <p:ext uri="{BB962C8B-B14F-4D97-AF65-F5344CB8AC3E}">
        <p14:creationId xmlns:p14="http://schemas.microsoft.com/office/powerpoint/2010/main" val="19376837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rtl="0">
              <a:buNone/>
            </a:pPr>
            <a:endParaRPr lang="en-US" dirty="0"/>
          </a:p>
          <a:p>
            <a:pPr rtl="0"/>
            <a:br>
              <a:rPr lang="en-US" b="0" dirty="0">
                <a:effectLst/>
              </a:rPr>
            </a:br>
            <a:endParaRPr lang="en-US" b="0" dirty="0">
              <a:effectLst/>
            </a:endParaRPr>
          </a:p>
          <a:p>
            <a:pPr rtl="0"/>
            <a:br>
              <a:rPr lang="en-US" b="0" dirty="0">
                <a:effectLst/>
              </a:rPr>
            </a:br>
            <a:br>
              <a:rPr lang="en-US" b="0" dirty="0">
                <a:effectLst/>
              </a:rPr>
            </a:br>
            <a:endParaRPr dirty="0"/>
          </a:p>
        </p:txBody>
      </p:sp>
      <p:sp>
        <p:nvSpPr>
          <p:cNvPr id="153" name="Google Shape;153;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70718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rtl="0">
              <a:buNone/>
            </a:pPr>
            <a:endParaRPr lang="en-US" dirty="0"/>
          </a:p>
          <a:p>
            <a:pPr rtl="0"/>
            <a:br>
              <a:rPr lang="en-US" b="0" dirty="0">
                <a:effectLst/>
              </a:rPr>
            </a:br>
            <a:endParaRPr lang="en-US" b="0" dirty="0">
              <a:effectLst/>
            </a:endParaRPr>
          </a:p>
          <a:p>
            <a:pPr rtl="0"/>
            <a:br>
              <a:rPr lang="en-US" b="0" dirty="0">
                <a:effectLst/>
              </a:rPr>
            </a:br>
            <a:br>
              <a:rPr lang="en-US" b="0" dirty="0">
                <a:effectLst/>
              </a:rPr>
            </a:br>
            <a:endParaRPr dirty="0"/>
          </a:p>
        </p:txBody>
      </p:sp>
      <p:sp>
        <p:nvSpPr>
          <p:cNvPr id="153" name="Google Shape;153;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39801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rtl="0">
              <a:buNone/>
            </a:pPr>
            <a:endParaRPr lang="en-US" dirty="0"/>
          </a:p>
          <a:p>
            <a:pPr rtl="0"/>
            <a:br>
              <a:rPr lang="en-US" b="0" dirty="0">
                <a:effectLst/>
              </a:rPr>
            </a:br>
            <a:endParaRPr lang="en-US" b="0" dirty="0">
              <a:effectLst/>
            </a:endParaRPr>
          </a:p>
          <a:p>
            <a:pPr rtl="0"/>
            <a:br>
              <a:rPr lang="en-US" b="0" dirty="0">
                <a:effectLst/>
              </a:rPr>
            </a:br>
            <a:br>
              <a:rPr lang="en-US" b="0" dirty="0">
                <a:effectLst/>
              </a:rPr>
            </a:br>
            <a:endParaRPr dirty="0"/>
          </a:p>
        </p:txBody>
      </p:sp>
      <p:sp>
        <p:nvSpPr>
          <p:cNvPr id="153" name="Google Shape;153;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60511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rtl="0">
              <a:buNone/>
            </a:pPr>
            <a:endParaRPr lang="en-US" dirty="0"/>
          </a:p>
          <a:p>
            <a:pPr rtl="0"/>
            <a:br>
              <a:rPr lang="en-US" b="0" dirty="0">
                <a:effectLst/>
              </a:rPr>
            </a:br>
            <a:endParaRPr lang="en-US" b="0" dirty="0">
              <a:effectLst/>
            </a:endParaRPr>
          </a:p>
          <a:p>
            <a:pPr rtl="0"/>
            <a:br>
              <a:rPr lang="en-US" b="0" dirty="0">
                <a:effectLst/>
              </a:rPr>
            </a:br>
            <a:br>
              <a:rPr lang="en-US" b="0" dirty="0">
                <a:effectLst/>
              </a:rPr>
            </a:br>
            <a:endParaRPr dirty="0"/>
          </a:p>
        </p:txBody>
      </p:sp>
      <p:sp>
        <p:nvSpPr>
          <p:cNvPr id="153" name="Google Shape;153;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5698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rtl="0">
              <a:buNone/>
            </a:pPr>
            <a:endParaRPr lang="en-US" dirty="0"/>
          </a:p>
          <a:p>
            <a:pPr rtl="0"/>
            <a:br>
              <a:rPr lang="en-US" b="0" dirty="0">
                <a:effectLst/>
              </a:rPr>
            </a:br>
            <a:endParaRPr lang="en-US" b="0" dirty="0">
              <a:effectLst/>
            </a:endParaRPr>
          </a:p>
          <a:p>
            <a:pPr rtl="0"/>
            <a:br>
              <a:rPr lang="en-US" b="0" dirty="0">
                <a:effectLst/>
              </a:rPr>
            </a:br>
            <a:br>
              <a:rPr lang="en-US" b="0" dirty="0">
                <a:effectLst/>
              </a:rPr>
            </a:br>
            <a:endParaRPr dirty="0"/>
          </a:p>
        </p:txBody>
      </p:sp>
      <p:sp>
        <p:nvSpPr>
          <p:cNvPr id="153" name="Google Shape;153;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50175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rtl="0">
              <a:buNone/>
            </a:pPr>
            <a:endParaRPr lang="en-US" dirty="0"/>
          </a:p>
          <a:p>
            <a:pPr rtl="0"/>
            <a:br>
              <a:rPr lang="en-US" b="0" dirty="0">
                <a:effectLst/>
              </a:rPr>
            </a:br>
            <a:endParaRPr lang="en-US" b="0" dirty="0">
              <a:effectLst/>
            </a:endParaRPr>
          </a:p>
          <a:p>
            <a:pPr rtl="0"/>
            <a:br>
              <a:rPr lang="en-US" b="0" dirty="0">
                <a:effectLst/>
              </a:rPr>
            </a:br>
            <a:br>
              <a:rPr lang="en-US" b="0" dirty="0">
                <a:effectLst/>
              </a:rPr>
            </a:br>
            <a:endParaRPr dirty="0"/>
          </a:p>
        </p:txBody>
      </p:sp>
      <p:sp>
        <p:nvSpPr>
          <p:cNvPr id="153" name="Google Shape;153;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77177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rtl="0">
              <a:buNone/>
            </a:pPr>
            <a:endParaRPr lang="en-US" dirty="0"/>
          </a:p>
          <a:p>
            <a:pPr rtl="0"/>
            <a:br>
              <a:rPr lang="en-US" b="0" dirty="0">
                <a:effectLst/>
              </a:rPr>
            </a:br>
            <a:endParaRPr lang="en-US" b="0" dirty="0">
              <a:effectLst/>
            </a:endParaRPr>
          </a:p>
          <a:p>
            <a:pPr rtl="0"/>
            <a:br>
              <a:rPr lang="en-US" b="0" dirty="0">
                <a:effectLst/>
              </a:rPr>
            </a:br>
            <a:br>
              <a:rPr lang="en-US" b="0" dirty="0">
                <a:effectLst/>
              </a:rPr>
            </a:br>
            <a:endParaRPr dirty="0"/>
          </a:p>
        </p:txBody>
      </p:sp>
      <p:sp>
        <p:nvSpPr>
          <p:cNvPr id="153" name="Google Shape;153;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3717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rtl="0">
              <a:buNone/>
            </a:pPr>
            <a:endParaRPr lang="en-US" dirty="0"/>
          </a:p>
          <a:p>
            <a:pPr rtl="0"/>
            <a:br>
              <a:rPr lang="en-US" b="0" dirty="0">
                <a:effectLst/>
              </a:rPr>
            </a:br>
            <a:endParaRPr lang="en-US" b="0" dirty="0">
              <a:effectLst/>
            </a:endParaRPr>
          </a:p>
          <a:p>
            <a:pPr rtl="0"/>
            <a:br>
              <a:rPr lang="en-US" b="0" dirty="0">
                <a:effectLst/>
              </a:rPr>
            </a:br>
            <a:br>
              <a:rPr lang="en-US" b="0" dirty="0">
                <a:effectLst/>
              </a:rPr>
            </a:br>
            <a:endParaRPr dirty="0"/>
          </a:p>
        </p:txBody>
      </p:sp>
      <p:sp>
        <p:nvSpPr>
          <p:cNvPr id="153" name="Google Shape;153;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212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rtl="0">
              <a:buNone/>
            </a:pPr>
            <a:endParaRPr lang="en-US" dirty="0"/>
          </a:p>
          <a:p>
            <a:pPr rtl="0"/>
            <a:br>
              <a:rPr lang="en-US" b="0" dirty="0">
                <a:effectLst/>
              </a:rPr>
            </a:br>
            <a:endParaRPr lang="en-US" b="0" dirty="0">
              <a:effectLst/>
            </a:endParaRPr>
          </a:p>
          <a:p>
            <a:pPr rtl="0"/>
            <a:br>
              <a:rPr lang="en-US" b="0" dirty="0">
                <a:effectLst/>
              </a:rPr>
            </a:br>
            <a:br>
              <a:rPr lang="en-US" b="0" dirty="0">
                <a:effectLst/>
              </a:rPr>
            </a:br>
            <a:endParaRPr dirty="0"/>
          </a:p>
        </p:txBody>
      </p:sp>
      <p:sp>
        <p:nvSpPr>
          <p:cNvPr id="153" name="Google Shape;153;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0409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rtl="0">
              <a:buNone/>
            </a:pPr>
            <a:endParaRPr lang="en-US" dirty="0"/>
          </a:p>
          <a:p>
            <a:pPr rtl="0"/>
            <a:br>
              <a:rPr lang="en-US" b="0" dirty="0">
                <a:effectLst/>
              </a:rPr>
            </a:br>
            <a:endParaRPr lang="en-US" b="0" dirty="0">
              <a:effectLst/>
            </a:endParaRPr>
          </a:p>
          <a:p>
            <a:pPr rtl="0"/>
            <a:br>
              <a:rPr lang="en-US" b="0" dirty="0">
                <a:effectLst/>
              </a:rPr>
            </a:br>
            <a:br>
              <a:rPr lang="en-US" b="0" dirty="0">
                <a:effectLst/>
              </a:rPr>
            </a:br>
            <a:endParaRPr dirty="0"/>
          </a:p>
        </p:txBody>
      </p:sp>
      <p:sp>
        <p:nvSpPr>
          <p:cNvPr id="153" name="Google Shape;153;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9695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5"/>
          </p:nvPr>
        </p:nvSpPr>
        <p:spPr/>
        <p:txBody>
          <a:bodyPr/>
          <a:lstStyle/>
          <a:p>
            <a:pPr defTabSz="849572">
              <a:defRPr/>
            </a:pPr>
            <a:fld id="{E8D3690D-897F-4849-A787-EBB77B3B1FD4}" type="slidenum">
              <a:rPr lang="es-PE">
                <a:solidFill>
                  <a:prstClr val="black"/>
                </a:solidFill>
              </a:rPr>
              <a:pPr defTabSz="849572">
                <a:defRPr/>
              </a:pPr>
              <a:t>5</a:t>
            </a:fld>
            <a:endParaRPr lang="es-PE" dirty="0">
              <a:solidFill>
                <a:prstClr val="black"/>
              </a:solidFill>
            </a:endParaRPr>
          </a:p>
        </p:txBody>
      </p:sp>
    </p:spTree>
    <p:extLst>
      <p:ext uri="{BB962C8B-B14F-4D97-AF65-F5344CB8AC3E}">
        <p14:creationId xmlns:p14="http://schemas.microsoft.com/office/powerpoint/2010/main" val="12849906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rtl="0">
              <a:buNone/>
            </a:pPr>
            <a:endParaRPr lang="en-US" dirty="0"/>
          </a:p>
          <a:p>
            <a:pPr rtl="0"/>
            <a:br>
              <a:rPr lang="en-US" b="0" dirty="0">
                <a:effectLst/>
              </a:rPr>
            </a:br>
            <a:endParaRPr lang="en-US" b="0" dirty="0">
              <a:effectLst/>
            </a:endParaRPr>
          </a:p>
          <a:p>
            <a:pPr rtl="0"/>
            <a:br>
              <a:rPr lang="en-US" b="0" dirty="0">
                <a:effectLst/>
              </a:rPr>
            </a:br>
            <a:br>
              <a:rPr lang="en-US" b="0" dirty="0">
                <a:effectLst/>
              </a:rPr>
            </a:br>
            <a:endParaRPr dirty="0"/>
          </a:p>
        </p:txBody>
      </p:sp>
      <p:sp>
        <p:nvSpPr>
          <p:cNvPr id="153" name="Google Shape;153;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9609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rtl="0">
              <a:buNone/>
            </a:pPr>
            <a:endParaRPr lang="en-US" dirty="0"/>
          </a:p>
          <a:p>
            <a:pPr rtl="0"/>
            <a:br>
              <a:rPr lang="en-US" b="0" dirty="0">
                <a:effectLst/>
              </a:rPr>
            </a:br>
            <a:endParaRPr lang="en-US" b="0" dirty="0">
              <a:effectLst/>
            </a:endParaRPr>
          </a:p>
          <a:p>
            <a:pPr rtl="0"/>
            <a:br>
              <a:rPr lang="en-US" b="0" dirty="0">
                <a:effectLst/>
              </a:rPr>
            </a:br>
            <a:br>
              <a:rPr lang="en-US" b="0" dirty="0">
                <a:effectLst/>
              </a:rPr>
            </a:br>
            <a:endParaRPr dirty="0"/>
          </a:p>
        </p:txBody>
      </p:sp>
      <p:sp>
        <p:nvSpPr>
          <p:cNvPr id="153" name="Google Shape;153;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79655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rtl="0">
              <a:buNone/>
            </a:pPr>
            <a:endParaRPr lang="en-US" dirty="0"/>
          </a:p>
          <a:p>
            <a:pPr rtl="0"/>
            <a:br>
              <a:rPr lang="en-US" b="0" dirty="0">
                <a:effectLst/>
              </a:rPr>
            </a:br>
            <a:endParaRPr lang="en-US" b="0" dirty="0">
              <a:effectLst/>
            </a:endParaRPr>
          </a:p>
          <a:p>
            <a:pPr rtl="0"/>
            <a:br>
              <a:rPr lang="en-US" b="0" dirty="0">
                <a:effectLst/>
              </a:rPr>
            </a:br>
            <a:br>
              <a:rPr lang="en-US" b="0" dirty="0">
                <a:effectLst/>
              </a:rPr>
            </a:br>
            <a:endParaRPr dirty="0"/>
          </a:p>
        </p:txBody>
      </p:sp>
      <p:sp>
        <p:nvSpPr>
          <p:cNvPr id="153" name="Google Shape;153;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34819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rtl="0">
              <a:buNone/>
            </a:pPr>
            <a:endParaRPr lang="en-US" dirty="0"/>
          </a:p>
          <a:p>
            <a:pPr rtl="0"/>
            <a:br>
              <a:rPr lang="en-US" b="0" dirty="0">
                <a:effectLst/>
              </a:rPr>
            </a:br>
            <a:endParaRPr lang="en-US" b="0" dirty="0">
              <a:effectLst/>
            </a:endParaRPr>
          </a:p>
          <a:p>
            <a:pPr rtl="0"/>
            <a:br>
              <a:rPr lang="en-US" b="0" dirty="0">
                <a:effectLst/>
              </a:rPr>
            </a:br>
            <a:br>
              <a:rPr lang="en-US" b="0" dirty="0">
                <a:effectLst/>
              </a:rPr>
            </a:br>
            <a:endParaRPr dirty="0"/>
          </a:p>
        </p:txBody>
      </p:sp>
      <p:sp>
        <p:nvSpPr>
          <p:cNvPr id="153" name="Google Shape;153;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13741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5" name="Google Shape;8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0" name="Google Shape;31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marL="0" indent="0"/>
            <a:endParaRPr dirty="0"/>
          </a:p>
        </p:txBody>
      </p:sp>
      <p:sp>
        <p:nvSpPr>
          <p:cNvPr id="153" name="Google Shape;153;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7885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9" name="Google Shape;22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Nunito Sans"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sz="1200" b="0" i="0" u="none" strike="noStrike" kern="1200" cap="none" spc="0" normalizeH="0" baseline="0" noProof="0" dirty="0">
              <a:ln>
                <a:noFill/>
              </a:ln>
              <a:solidFill>
                <a:prstClr val="black"/>
              </a:solidFill>
              <a:effectLst/>
              <a:uLnTx/>
              <a:uFillTx/>
              <a:latin typeface="Nunito Sans" pitchFamily="2" charset="77"/>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6" name="Google Shape;24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Nunito Sans"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sz="1200" b="0" i="0" u="none" strike="noStrike" kern="1200" cap="none" spc="0" normalizeH="0" baseline="0" noProof="0" dirty="0">
              <a:ln>
                <a:noFill/>
              </a:ln>
              <a:solidFill>
                <a:prstClr val="black"/>
              </a:solidFill>
              <a:effectLst/>
              <a:uLnTx/>
              <a:uFillTx/>
              <a:latin typeface="Nunito Sans" pitchFamily="2" charset="77"/>
              <a:ea typeface="+mn-ea"/>
              <a:cs typeface="+mn-cs"/>
            </a:endParaRPr>
          </a:p>
        </p:txBody>
      </p:sp>
    </p:spTree>
    <p:extLst>
      <p:ext uri="{BB962C8B-B14F-4D97-AF65-F5344CB8AC3E}">
        <p14:creationId xmlns:p14="http://schemas.microsoft.com/office/powerpoint/2010/main" val="582614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709930" y="4516676"/>
            <a:ext cx="5679440" cy="3695462"/>
          </a:xfrm>
          <a:prstGeom prst="rect">
            <a:avLst/>
          </a:prstGeom>
        </p:spPr>
        <p:txBody>
          <a:bodyPr spcFirstLastPara="1" wrap="square" lIns="94177" tIns="47076" rIns="94177" bIns="47076" anchor="t" anchorCtr="0">
            <a:noAutofit/>
          </a:bodyPr>
          <a:lstStyle/>
          <a:p>
            <a:pPr rtl="0">
              <a:buNone/>
            </a:pPr>
            <a:endParaRPr lang="en-US" dirty="0"/>
          </a:p>
          <a:p>
            <a:pPr rtl="0"/>
            <a:br>
              <a:rPr lang="en-US" b="0" dirty="0">
                <a:effectLst/>
              </a:rPr>
            </a:br>
            <a:endParaRPr lang="en-US" b="0" dirty="0">
              <a:effectLst/>
            </a:endParaRPr>
          </a:p>
          <a:p>
            <a:pPr rtl="0"/>
            <a:br>
              <a:rPr lang="en-US" b="0" dirty="0">
                <a:effectLst/>
              </a:rPr>
            </a:br>
            <a:br>
              <a:rPr lang="en-US" b="0" dirty="0">
                <a:effectLst/>
              </a:rPr>
            </a:br>
            <a:endParaRPr dirty="0"/>
          </a:p>
        </p:txBody>
      </p:sp>
      <p:sp>
        <p:nvSpPr>
          <p:cNvPr id="153" name="Google Shape;153;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32775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7.xml"/><Relationship Id="rId4" Type="http://schemas.openxmlformats.org/officeDocument/2006/relationships/image" Target="../media/image14.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8B05A3-A19D-9E4C-A2FB-0DB73A7D7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21C4EBFA-DA45-C24A-A77B-4785E091895D}"/>
              </a:ext>
            </a:extLst>
          </p:cNvPr>
          <p:cNvSpPr>
            <a:spLocks noGrp="1"/>
          </p:cNvSpPr>
          <p:nvPr>
            <p:ph type="title"/>
          </p:nvPr>
        </p:nvSpPr>
        <p:spPr>
          <a:xfrm>
            <a:off x="628650" y="1657350"/>
            <a:ext cx="3600450" cy="3009900"/>
          </a:xfrm>
          <a:prstGeom prst="rect">
            <a:avLst/>
          </a:prstGeom>
        </p:spPr>
        <p:txBody>
          <a:bodyPr lIns="0" tIns="0" rIns="0" bIns="0"/>
          <a:lstStyle>
            <a:lvl1pPr>
              <a:lnSpc>
                <a:spcPct val="110000"/>
              </a:lnSpc>
              <a:defRPr sz="4500" b="1" i="0">
                <a:solidFill>
                  <a:schemeClr val="bg1"/>
                </a:solidFill>
                <a:latin typeface="Nunito Sans Black" pitchFamily="2" charset="77"/>
              </a:defRPr>
            </a:lvl1pPr>
          </a:lstStyle>
          <a:p>
            <a:r>
              <a:rPr lang="en-US" dirty="0"/>
              <a:t>Click to edit Master title style</a:t>
            </a:r>
          </a:p>
        </p:txBody>
      </p:sp>
    </p:spTree>
    <p:extLst>
      <p:ext uri="{BB962C8B-B14F-4D97-AF65-F5344CB8AC3E}">
        <p14:creationId xmlns:p14="http://schemas.microsoft.com/office/powerpoint/2010/main" val="4101490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_Light">
    <p:spTree>
      <p:nvGrpSpPr>
        <p:cNvPr id="1" name=""/>
        <p:cNvGrpSpPr/>
        <p:nvPr/>
      </p:nvGrpSpPr>
      <p:grpSpPr>
        <a:xfrm>
          <a:off x="0" y="0"/>
          <a:ext cx="0" cy="0"/>
          <a:chOff x="0" y="0"/>
          <a:chExt cx="0" cy="0"/>
        </a:xfrm>
      </p:grpSpPr>
      <p:sp>
        <p:nvSpPr>
          <p:cNvPr id="17" name="Title 13"/>
          <p:cNvSpPr>
            <a:spLocks noGrp="1"/>
          </p:cNvSpPr>
          <p:nvPr>
            <p:ph type="title" hasCustomPrompt="1"/>
          </p:nvPr>
        </p:nvSpPr>
        <p:spPr>
          <a:xfrm>
            <a:off x="385698" y="457201"/>
            <a:ext cx="8339201" cy="323849"/>
          </a:xfrm>
          <a:prstGeom prst="rect">
            <a:avLst/>
          </a:prstGeom>
        </p:spPr>
        <p:txBody>
          <a:bodyPr lIns="0" tIns="0" rIns="0" bIns="0"/>
          <a:lstStyle>
            <a:lvl1pPr algn="l">
              <a:lnSpc>
                <a:spcPct val="90000"/>
              </a:lnSpc>
              <a:defRPr sz="2400" b="1" i="0" cap="none" baseline="0">
                <a:solidFill>
                  <a:schemeClr val="tx2"/>
                </a:solidFill>
                <a:latin typeface="Nunito Sans Black" pitchFamily="2" charset="77"/>
                <a:ea typeface="Nunito Sans Black" pitchFamily="2" charset="77"/>
                <a:cs typeface="Nunito Sans Black" pitchFamily="2" charset="77"/>
              </a:defRPr>
            </a:lvl1pPr>
          </a:lstStyle>
          <a:p>
            <a:r>
              <a:rPr lang="en-US" dirty="0"/>
              <a:t>Title – </a:t>
            </a:r>
            <a:r>
              <a:rPr lang="en-US" dirty="0" err="1"/>
              <a:t>Nunito</a:t>
            </a:r>
            <a:r>
              <a:rPr lang="en-US" dirty="0"/>
              <a:t> Sans 24pt.</a:t>
            </a:r>
          </a:p>
        </p:txBody>
      </p:sp>
      <p:sp>
        <p:nvSpPr>
          <p:cNvPr id="3" name="Text Placeholder 2">
            <a:extLst>
              <a:ext uri="{FF2B5EF4-FFF2-40B4-BE49-F238E27FC236}">
                <a16:creationId xmlns:a16="http://schemas.microsoft.com/office/drawing/2014/main" id="{3CE962B0-3517-6949-9D7F-FE35357D7A43}"/>
              </a:ext>
            </a:extLst>
          </p:cNvPr>
          <p:cNvSpPr>
            <a:spLocks noGrp="1"/>
          </p:cNvSpPr>
          <p:nvPr>
            <p:ph type="body" sz="quarter" idx="10"/>
          </p:nvPr>
        </p:nvSpPr>
        <p:spPr>
          <a:xfrm>
            <a:off x="385763" y="1009650"/>
            <a:ext cx="8339137" cy="3352800"/>
          </a:xfrm>
          <a:prstGeom prst="rect">
            <a:avLst/>
          </a:prstGeom>
        </p:spPr>
        <p:txBody>
          <a:bodyPr lIns="0" tIns="0" rIns="0" bIns="0"/>
          <a:lstStyle>
            <a:lvl1pPr marL="0" indent="0">
              <a:lnSpc>
                <a:spcPct val="110000"/>
              </a:lnSpc>
              <a:spcBef>
                <a:spcPts val="1163"/>
              </a:spcBef>
              <a:buNone/>
              <a:defRPr sz="1600" b="1">
                <a:latin typeface="Nunito Sans" pitchFamily="2" charset="77"/>
              </a:defRPr>
            </a:lvl1pPr>
            <a:lvl2pPr marL="202883">
              <a:lnSpc>
                <a:spcPct val="110000"/>
              </a:lnSpc>
              <a:defRPr sz="1400">
                <a:latin typeface="Nunito Sans" pitchFamily="2" charset="77"/>
              </a:defRPr>
            </a:lvl2pPr>
            <a:lvl3pPr marL="457200" indent="-146304">
              <a:spcBef>
                <a:spcPts val="300"/>
              </a:spcBef>
              <a:spcAft>
                <a:spcPts val="0"/>
              </a:spcAft>
              <a:defRPr sz="1300">
                <a:latin typeface="Nunito Sans" pitchFamily="2" charset="77"/>
              </a:defRPr>
            </a:lvl3pPr>
          </a:lstStyle>
          <a:p>
            <a:pPr lvl="0"/>
            <a:r>
              <a:rPr lang="en-US" dirty="0"/>
              <a:t>Click to edit Master text styles</a:t>
            </a:r>
          </a:p>
          <a:p>
            <a:pPr lvl="1"/>
            <a:r>
              <a:rPr lang="en-US" dirty="0"/>
              <a:t>Second level</a:t>
            </a:r>
          </a:p>
          <a:p>
            <a:pPr lvl="2"/>
            <a:r>
              <a:rPr lang="en-US" dirty="0" err="1"/>
              <a:t>kjhvkjzxhdvkjzh</a:t>
            </a:r>
            <a:endParaRPr lang="en-US" dirty="0"/>
          </a:p>
        </p:txBody>
      </p:sp>
    </p:spTree>
    <p:extLst>
      <p:ext uri="{BB962C8B-B14F-4D97-AF65-F5344CB8AC3E}">
        <p14:creationId xmlns:p14="http://schemas.microsoft.com/office/powerpoint/2010/main" val="42912111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lank Slide with Icon Mark">
  <p:cSld name="Blank Slide with Icon Mark">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25979437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4_Items and picture">
  <p:cSld name="4_Items and picture">
    <p:spTree>
      <p:nvGrpSpPr>
        <p:cNvPr id="1" name="Shape 19"/>
        <p:cNvGrpSpPr/>
        <p:nvPr/>
      </p:nvGrpSpPr>
      <p:grpSpPr>
        <a:xfrm>
          <a:off x="0" y="0"/>
          <a:ext cx="0" cy="0"/>
          <a:chOff x="0" y="0"/>
          <a:chExt cx="0" cy="0"/>
        </a:xfrm>
      </p:grpSpPr>
      <p:sp>
        <p:nvSpPr>
          <p:cNvPr id="20" name="Google Shape;20;p72"/>
          <p:cNvSpPr>
            <a:spLocks noGrp="1"/>
          </p:cNvSpPr>
          <p:nvPr>
            <p:ph type="pic" idx="2"/>
          </p:nvPr>
        </p:nvSpPr>
        <p:spPr>
          <a:xfrm>
            <a:off x="4572000" y="0"/>
            <a:ext cx="4572000" cy="5143500"/>
          </a:xfrm>
          <a:prstGeom prst="rect">
            <a:avLst/>
          </a:prstGeom>
          <a:noFill/>
          <a:ln>
            <a:noFill/>
          </a:ln>
        </p:spPr>
      </p:sp>
      <p:sp>
        <p:nvSpPr>
          <p:cNvPr id="21" name="Google Shape;21;p72"/>
          <p:cNvSpPr txBox="1">
            <a:spLocks noGrp="1"/>
          </p:cNvSpPr>
          <p:nvPr>
            <p:ph type="title"/>
          </p:nvPr>
        </p:nvSpPr>
        <p:spPr>
          <a:xfrm>
            <a:off x="385699" y="342902"/>
            <a:ext cx="3955429" cy="323849"/>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dk2"/>
              </a:buClr>
              <a:buSzPts val="3200"/>
              <a:buFont typeface="Nunito Sans Black"/>
              <a:buNone/>
              <a:defRPr sz="2400" b="1" i="0" cap="none">
                <a:solidFill>
                  <a:schemeClr val="dk2"/>
                </a:solidFill>
                <a:latin typeface="Nunito Sans Black"/>
                <a:ea typeface="Nunito Sans Black"/>
                <a:cs typeface="Nunito Sans Black"/>
                <a:sym typeface="Nunito Sans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72"/>
          <p:cNvSpPr txBox="1">
            <a:spLocks noGrp="1"/>
          </p:cNvSpPr>
          <p:nvPr>
            <p:ph type="body" idx="1"/>
          </p:nvPr>
        </p:nvSpPr>
        <p:spPr>
          <a:xfrm>
            <a:off x="381000" y="1238250"/>
            <a:ext cx="3810000" cy="3124200"/>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0"/>
              </a:spcBef>
              <a:spcAft>
                <a:spcPts val="0"/>
              </a:spcAft>
              <a:buClr>
                <a:schemeClr val="accent1"/>
              </a:buClr>
              <a:buSzPts val="2267"/>
              <a:buNone/>
              <a:defRPr sz="1700" b="1" i="0">
                <a:solidFill>
                  <a:schemeClr val="accent1"/>
                </a:solidFill>
                <a:latin typeface="Nunito Sans Black"/>
                <a:ea typeface="Nunito Sans Black"/>
                <a:cs typeface="Nunito Sans Black"/>
                <a:sym typeface="Nunito Sans Black"/>
              </a:defRPr>
            </a:lvl1pPr>
            <a:lvl2pPr marL="685800" lvl="1" indent="-171450" algn="ctr">
              <a:lnSpc>
                <a:spcPct val="90000"/>
              </a:lnSpc>
              <a:spcBef>
                <a:spcPts val="500"/>
              </a:spcBef>
              <a:spcAft>
                <a:spcPts val="0"/>
              </a:spcAft>
              <a:buClr>
                <a:schemeClr val="dk1"/>
              </a:buClr>
              <a:buSzPts val="1600"/>
              <a:buNone/>
              <a:defRPr sz="1200"/>
            </a:lvl2pPr>
            <a:lvl3pPr marL="1028700" lvl="2" indent="-171450" algn="ctr">
              <a:lnSpc>
                <a:spcPct val="90000"/>
              </a:lnSpc>
              <a:spcBef>
                <a:spcPts val="375"/>
              </a:spcBef>
              <a:spcAft>
                <a:spcPts val="0"/>
              </a:spcAft>
              <a:buClr>
                <a:schemeClr val="dk1"/>
              </a:buClr>
              <a:buSzPts val="1600"/>
              <a:buNone/>
              <a:defRPr sz="1200"/>
            </a:lvl3pPr>
            <a:lvl4pPr marL="1371600" lvl="3" indent="-171450" algn="ctr">
              <a:lnSpc>
                <a:spcPct val="90000"/>
              </a:lnSpc>
              <a:spcBef>
                <a:spcPts val="375"/>
              </a:spcBef>
              <a:spcAft>
                <a:spcPts val="0"/>
              </a:spcAft>
              <a:buClr>
                <a:schemeClr val="dk1"/>
              </a:buClr>
              <a:buSzPts val="1600"/>
              <a:buNone/>
              <a:defRPr sz="1200"/>
            </a:lvl4pPr>
            <a:lvl5pPr marL="1714500" lvl="4" indent="-171450" algn="ctr">
              <a:lnSpc>
                <a:spcPct val="90000"/>
              </a:lnSpc>
              <a:spcBef>
                <a:spcPts val="375"/>
              </a:spcBef>
              <a:spcAft>
                <a:spcPts val="0"/>
              </a:spcAft>
              <a:buClr>
                <a:schemeClr val="dk1"/>
              </a:buClr>
              <a:buSzPts val="1600"/>
              <a:buNone/>
              <a:defRPr sz="1200"/>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906081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White BG_Content-Heavy">
  <p:cSld name="White BG_Content-Heavy">
    <p:spTree>
      <p:nvGrpSpPr>
        <p:cNvPr id="1" name="Shape 18"/>
        <p:cNvGrpSpPr/>
        <p:nvPr/>
      </p:nvGrpSpPr>
      <p:grpSpPr>
        <a:xfrm>
          <a:off x="0" y="0"/>
          <a:ext cx="0" cy="0"/>
          <a:chOff x="0" y="0"/>
          <a:chExt cx="0" cy="0"/>
        </a:xfrm>
      </p:grpSpPr>
      <p:sp>
        <p:nvSpPr>
          <p:cNvPr id="19" name="Google Shape;19;p2"/>
          <p:cNvSpPr txBox="1">
            <a:spLocks noGrp="1"/>
          </p:cNvSpPr>
          <p:nvPr>
            <p:ph type="title"/>
          </p:nvPr>
        </p:nvSpPr>
        <p:spPr>
          <a:xfrm>
            <a:off x="385699" y="457202"/>
            <a:ext cx="4100576" cy="237281"/>
          </a:xfrm>
          <a:prstGeom prst="rect">
            <a:avLst/>
          </a:prstGeom>
          <a:noFill/>
          <a:ln>
            <a:noFill/>
          </a:ln>
        </p:spPr>
        <p:txBody>
          <a:bodyPr spcFirstLastPara="1" wrap="square" lIns="91425" tIns="45700" rIns="91425" bIns="45700" anchor="t" anchorCtr="0">
            <a:noAutofit/>
          </a:bodyPr>
          <a:lstStyle>
            <a:lvl1pPr marR="0" lvl="0" algn="l" rtl="0">
              <a:lnSpc>
                <a:spcPct val="75000"/>
              </a:lnSpc>
              <a:spcBef>
                <a:spcPts val="0"/>
              </a:spcBef>
              <a:spcAft>
                <a:spcPts val="0"/>
              </a:spcAft>
              <a:buClr>
                <a:schemeClr val="dk2"/>
              </a:buClr>
              <a:buSzPts val="2800"/>
              <a:buFont typeface="Nunito Sans Black"/>
              <a:buNone/>
              <a:defRPr sz="2100" b="1" i="0" u="none" strike="noStrike" cap="none">
                <a:solidFill>
                  <a:schemeClr val="dk2"/>
                </a:solidFill>
                <a:latin typeface="Nunito Sans Black"/>
                <a:ea typeface="Nunito Sans Black"/>
                <a:cs typeface="Nunito Sans Black"/>
                <a:sym typeface="Nunito Sans Black"/>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Tree>
    <p:extLst>
      <p:ext uri="{BB962C8B-B14F-4D97-AF65-F5344CB8AC3E}">
        <p14:creationId xmlns:p14="http://schemas.microsoft.com/office/powerpoint/2010/main" val="39678526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Content_Photo">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3E9DE7-C8A3-DB4C-9DA3-351E3B91C658}"/>
              </a:ext>
            </a:extLst>
          </p:cNvPr>
          <p:cNvSpPr/>
          <p:nvPr userDrawn="1"/>
        </p:nvSpPr>
        <p:spPr>
          <a:xfrm>
            <a:off x="8267700" y="4476750"/>
            <a:ext cx="800100" cy="571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5D9BFD5-4E0F-E642-B655-CC5B7F34569C}"/>
              </a:ext>
            </a:extLst>
          </p:cNvPr>
          <p:cNvSpPr/>
          <p:nvPr userDrawn="1"/>
        </p:nvSpPr>
        <p:spPr>
          <a:xfrm>
            <a:off x="77289" y="4570367"/>
            <a:ext cx="800100" cy="571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93935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6"/>
        <p:cNvGrpSpPr/>
        <p:nvPr/>
      </p:nvGrpSpPr>
      <p:grpSpPr>
        <a:xfrm>
          <a:off x="0" y="0"/>
          <a:ext cx="0" cy="0"/>
          <a:chOff x="0" y="0"/>
          <a:chExt cx="0" cy="0"/>
        </a:xfrm>
      </p:grpSpPr>
      <p:sp>
        <p:nvSpPr>
          <p:cNvPr id="127" name="Google Shape;127;p7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28" name="Google Shape;128;p71"/>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29" name="Google Shape;129;p71"/>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4302664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3_Items and picture">
  <p:cSld name="3_Items and picture">
    <p:spTree>
      <p:nvGrpSpPr>
        <p:cNvPr id="1" name="Shape 131"/>
        <p:cNvGrpSpPr/>
        <p:nvPr/>
      </p:nvGrpSpPr>
      <p:grpSpPr>
        <a:xfrm>
          <a:off x="0" y="0"/>
          <a:ext cx="0" cy="0"/>
          <a:chOff x="0" y="0"/>
          <a:chExt cx="0" cy="0"/>
        </a:xfrm>
      </p:grpSpPr>
      <p:sp>
        <p:nvSpPr>
          <p:cNvPr id="132" name="Google Shape;132;p73"/>
          <p:cNvSpPr>
            <a:spLocks noGrp="1"/>
          </p:cNvSpPr>
          <p:nvPr>
            <p:ph type="pic" idx="2"/>
          </p:nvPr>
        </p:nvSpPr>
        <p:spPr>
          <a:xfrm>
            <a:off x="4572000" y="0"/>
            <a:ext cx="4572000" cy="5143500"/>
          </a:xfrm>
          <a:prstGeom prst="rect">
            <a:avLst/>
          </a:prstGeom>
          <a:noFill/>
          <a:ln>
            <a:noFill/>
          </a:ln>
        </p:spPr>
      </p:sp>
      <p:sp>
        <p:nvSpPr>
          <p:cNvPr id="133" name="Google Shape;133;p73"/>
          <p:cNvSpPr txBox="1">
            <a:spLocks noGrp="1"/>
          </p:cNvSpPr>
          <p:nvPr>
            <p:ph type="title"/>
          </p:nvPr>
        </p:nvSpPr>
        <p:spPr>
          <a:xfrm>
            <a:off x="385698" y="342901"/>
            <a:ext cx="3955429" cy="323849"/>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0000"/>
              </a:buClr>
              <a:buSzPts val="1400"/>
              <a:buFont typeface="Arial"/>
              <a:buNone/>
              <a:defRPr sz="2400" b="1" i="0" u="none" strike="noStrike" cap="none">
                <a:solidFill>
                  <a:schemeClr val="dk2"/>
                </a:solidFill>
                <a:latin typeface="Nunito Sans Black"/>
                <a:ea typeface="Nunito Sans Black"/>
                <a:cs typeface="Nunito Sans Black"/>
                <a:sym typeface="Nunito Sans Black"/>
              </a:defRPr>
            </a:lvl1pPr>
            <a:lvl2pPr marR="0" lvl="1"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9pPr>
          </a:lstStyle>
          <a:p>
            <a:endParaRPr/>
          </a:p>
        </p:txBody>
      </p:sp>
      <p:sp>
        <p:nvSpPr>
          <p:cNvPr id="134" name="Google Shape;134;p73"/>
          <p:cNvSpPr txBox="1">
            <a:spLocks noGrp="1"/>
          </p:cNvSpPr>
          <p:nvPr>
            <p:ph type="body" idx="1"/>
          </p:nvPr>
        </p:nvSpPr>
        <p:spPr>
          <a:xfrm>
            <a:off x="615297" y="2030225"/>
            <a:ext cx="616950" cy="59069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chemeClr val="dk1"/>
              </a:buClr>
              <a:buSzPts val="1600"/>
              <a:buFont typeface="Arial"/>
              <a:buNone/>
              <a:defRPr sz="1600" b="0" i="0" u="none" strike="noStrike" cap="none">
                <a:solidFill>
                  <a:schemeClr val="dk1"/>
                </a:solidFill>
                <a:latin typeface="Nunito Sans"/>
                <a:ea typeface="Nunito Sans"/>
                <a:cs typeface="Nunito Sans"/>
                <a:sym typeface="Nunito San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35" name="Google Shape;135;p73"/>
          <p:cNvSpPr txBox="1">
            <a:spLocks noGrp="1"/>
          </p:cNvSpPr>
          <p:nvPr>
            <p:ph type="body" idx="3"/>
          </p:nvPr>
        </p:nvSpPr>
        <p:spPr>
          <a:xfrm>
            <a:off x="624555" y="2974769"/>
            <a:ext cx="616950" cy="59069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chemeClr val="dk1"/>
              </a:buClr>
              <a:buSzPts val="1600"/>
              <a:buFont typeface="Arial"/>
              <a:buNone/>
              <a:defRPr sz="1600" b="0" i="0" u="none" strike="noStrike" cap="none">
                <a:solidFill>
                  <a:schemeClr val="dk1"/>
                </a:solidFill>
                <a:latin typeface="Nunito Sans"/>
                <a:ea typeface="Nunito Sans"/>
                <a:cs typeface="Nunito Sans"/>
                <a:sym typeface="Nunito San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36" name="Google Shape;136;p73"/>
          <p:cNvSpPr txBox="1">
            <a:spLocks noGrp="1"/>
          </p:cNvSpPr>
          <p:nvPr>
            <p:ph type="body" idx="4"/>
          </p:nvPr>
        </p:nvSpPr>
        <p:spPr>
          <a:xfrm>
            <a:off x="609600" y="3952782"/>
            <a:ext cx="616950" cy="59069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chemeClr val="dk1"/>
              </a:buClr>
              <a:buSzPts val="1600"/>
              <a:buFont typeface="Arial"/>
              <a:buNone/>
              <a:defRPr sz="1600" b="0" i="0" u="none" strike="noStrike" cap="none">
                <a:solidFill>
                  <a:schemeClr val="dk1"/>
                </a:solidFill>
                <a:latin typeface="Nunito Sans"/>
                <a:ea typeface="Nunito Sans"/>
                <a:cs typeface="Nunito Sans"/>
                <a:sym typeface="Nunito San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37" name="Google Shape;137;p73"/>
          <p:cNvSpPr txBox="1">
            <a:spLocks noGrp="1"/>
          </p:cNvSpPr>
          <p:nvPr>
            <p:ph type="body" idx="5"/>
          </p:nvPr>
        </p:nvSpPr>
        <p:spPr>
          <a:xfrm>
            <a:off x="1409700" y="1885804"/>
            <a:ext cx="2817127" cy="876446"/>
          </a:xfrm>
          <a:prstGeom prst="rect">
            <a:avLst/>
          </a:prstGeom>
          <a:noFill/>
          <a:ln>
            <a:noFill/>
          </a:ln>
        </p:spPr>
        <p:txBody>
          <a:bodyPr spcFirstLastPara="1" wrap="square" lIns="0" tIns="0" rIns="0" bIns="0" anchor="ctr" anchorCtr="0">
            <a:noAutofit/>
          </a:bodyPr>
          <a:lstStyle>
            <a:lvl1pPr marL="457200" marR="0" lvl="0" indent="-228600" algn="l" rtl="0">
              <a:lnSpc>
                <a:spcPct val="80000"/>
              </a:lnSpc>
              <a:spcBef>
                <a:spcPts val="0"/>
              </a:spcBef>
              <a:spcAft>
                <a:spcPts val="0"/>
              </a:spcAft>
              <a:buClr>
                <a:schemeClr val="accent1"/>
              </a:buClr>
              <a:buSzPts val="2400"/>
              <a:buFont typeface="Arial"/>
              <a:buNone/>
              <a:defRPr sz="2400" b="1" i="0" u="none" strike="noStrike" cap="none">
                <a:solidFill>
                  <a:schemeClr val="accent1"/>
                </a:solidFill>
                <a:latin typeface="Nunito Sans Black"/>
                <a:ea typeface="Nunito Sans Black"/>
                <a:cs typeface="Nunito Sans Black"/>
                <a:sym typeface="Nunito Sans Black"/>
              </a:defRPr>
            </a:lvl1pPr>
            <a:lvl2pPr marL="914400" marR="0" lvl="1" indent="-228600"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2286000" marR="0" lvl="4"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38" name="Google Shape;138;p73"/>
          <p:cNvSpPr txBox="1">
            <a:spLocks noGrp="1"/>
          </p:cNvSpPr>
          <p:nvPr>
            <p:ph type="body" idx="6"/>
          </p:nvPr>
        </p:nvSpPr>
        <p:spPr>
          <a:xfrm>
            <a:off x="1418958" y="2825486"/>
            <a:ext cx="2810142" cy="889264"/>
          </a:xfrm>
          <a:prstGeom prst="rect">
            <a:avLst/>
          </a:prstGeom>
          <a:noFill/>
          <a:ln>
            <a:noFill/>
          </a:ln>
        </p:spPr>
        <p:txBody>
          <a:bodyPr spcFirstLastPara="1" wrap="square" lIns="0" tIns="0" rIns="0" bIns="0" anchor="ctr" anchorCtr="0">
            <a:noAutofit/>
          </a:bodyPr>
          <a:lstStyle>
            <a:lvl1pPr marL="457200" marR="0" lvl="0" indent="-228600" algn="l" rtl="0">
              <a:lnSpc>
                <a:spcPct val="80000"/>
              </a:lnSpc>
              <a:spcBef>
                <a:spcPts val="0"/>
              </a:spcBef>
              <a:spcAft>
                <a:spcPts val="0"/>
              </a:spcAft>
              <a:buClr>
                <a:schemeClr val="accent1"/>
              </a:buClr>
              <a:buSzPts val="2400"/>
              <a:buFont typeface="Arial"/>
              <a:buNone/>
              <a:defRPr sz="2400" b="1" i="0" u="none" strike="noStrike" cap="none">
                <a:solidFill>
                  <a:schemeClr val="accent1"/>
                </a:solidFill>
                <a:latin typeface="Nunito Sans Black"/>
                <a:ea typeface="Nunito Sans Black"/>
                <a:cs typeface="Nunito Sans Black"/>
                <a:sym typeface="Nunito Sans Black"/>
              </a:defRPr>
            </a:lvl1pPr>
            <a:lvl2pPr marL="914400" marR="0" lvl="1" indent="-228600"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2286000" marR="0" lvl="4"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39" name="Google Shape;139;p73"/>
          <p:cNvSpPr txBox="1">
            <a:spLocks noGrp="1"/>
          </p:cNvSpPr>
          <p:nvPr>
            <p:ph type="body" idx="7"/>
          </p:nvPr>
        </p:nvSpPr>
        <p:spPr>
          <a:xfrm>
            <a:off x="1416466" y="3797035"/>
            <a:ext cx="2812022" cy="889264"/>
          </a:xfrm>
          <a:prstGeom prst="rect">
            <a:avLst/>
          </a:prstGeom>
          <a:noFill/>
          <a:ln>
            <a:noFill/>
          </a:ln>
        </p:spPr>
        <p:txBody>
          <a:bodyPr spcFirstLastPara="1" wrap="square" lIns="0" tIns="0" rIns="0" bIns="0" anchor="ctr" anchorCtr="0">
            <a:noAutofit/>
          </a:bodyPr>
          <a:lstStyle>
            <a:lvl1pPr marL="457200" marR="0" lvl="0" indent="-228600" algn="l" rtl="0">
              <a:lnSpc>
                <a:spcPct val="80000"/>
              </a:lnSpc>
              <a:spcBef>
                <a:spcPts val="0"/>
              </a:spcBef>
              <a:spcAft>
                <a:spcPts val="0"/>
              </a:spcAft>
              <a:buClr>
                <a:schemeClr val="accent1"/>
              </a:buClr>
              <a:buSzPts val="2400"/>
              <a:buFont typeface="Arial"/>
              <a:buNone/>
              <a:defRPr sz="2400" b="1" i="0" u="none" strike="noStrike" cap="none">
                <a:solidFill>
                  <a:schemeClr val="accent1"/>
                </a:solidFill>
                <a:latin typeface="Nunito Sans Black"/>
                <a:ea typeface="Nunito Sans Black"/>
                <a:cs typeface="Nunito Sans Black"/>
                <a:sym typeface="Nunito Sans Black"/>
              </a:defRPr>
            </a:lvl1pPr>
            <a:lvl2pPr marL="914400" marR="0" lvl="1" indent="-228600"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2286000" marR="0" lvl="4"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40" name="Google Shape;140;p73"/>
          <p:cNvSpPr txBox="1">
            <a:spLocks noGrp="1"/>
          </p:cNvSpPr>
          <p:nvPr>
            <p:ph type="body" idx="8"/>
          </p:nvPr>
        </p:nvSpPr>
        <p:spPr>
          <a:xfrm>
            <a:off x="385764" y="742950"/>
            <a:ext cx="3955364" cy="1000432"/>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63"/>
              </a:spcBef>
              <a:spcAft>
                <a:spcPts val="0"/>
              </a:spcAft>
              <a:buClr>
                <a:schemeClr val="dk1"/>
              </a:buClr>
              <a:buSzPts val="1200"/>
              <a:buFont typeface="Arial"/>
              <a:buNone/>
              <a:defRPr sz="1200" b="0" i="0" u="none" strike="noStrike" cap="none">
                <a:solidFill>
                  <a:schemeClr val="dk1"/>
                </a:solidFill>
                <a:latin typeface="Nunito Sans"/>
                <a:ea typeface="Nunito Sans"/>
                <a:cs typeface="Nunito Sans"/>
                <a:sym typeface="Nunito Sans"/>
              </a:defRPr>
            </a:lvl1pPr>
            <a:lvl2pPr marL="914400" marR="0" lvl="1" indent="-228600" algn="l" rtl="0">
              <a:lnSpc>
                <a:spcPct val="90000"/>
              </a:lnSpc>
              <a:spcBef>
                <a:spcPts val="281"/>
              </a:spcBef>
              <a:spcAft>
                <a:spcPts val="0"/>
              </a:spcAft>
              <a:buClr>
                <a:schemeClr val="accent1"/>
              </a:buClr>
              <a:buSzPts val="1600"/>
              <a:buFont typeface="Arial"/>
              <a:buNone/>
              <a:defRPr sz="1600" b="0" i="0" u="none" strike="noStrike" cap="none">
                <a:solidFill>
                  <a:schemeClr val="accent1"/>
                </a:solidFill>
                <a:latin typeface="Nunito Sans"/>
                <a:ea typeface="Nunito Sans"/>
                <a:cs typeface="Nunito Sans"/>
                <a:sym typeface="Nunito Sans"/>
              </a:defRPr>
            </a:lvl2pPr>
            <a:lvl3pPr marL="1371600" marR="0" lvl="2" indent="-228600" algn="l" rtl="0">
              <a:lnSpc>
                <a:spcPct val="90000"/>
              </a:lnSpc>
              <a:spcBef>
                <a:spcPts val="281"/>
              </a:spcBef>
              <a:spcAft>
                <a:spcPts val="0"/>
              </a:spcAft>
              <a:buClr>
                <a:schemeClr val="accent1"/>
              </a:buClr>
              <a:buSzPts val="1600"/>
              <a:buFont typeface="Arial"/>
              <a:buNone/>
              <a:defRPr sz="1600" b="0" i="0" u="none" strike="noStrike" cap="none">
                <a:solidFill>
                  <a:schemeClr val="accent1"/>
                </a:solidFill>
                <a:latin typeface="Nunito Sans"/>
                <a:ea typeface="Nunito Sans"/>
                <a:cs typeface="Nunito Sans"/>
                <a:sym typeface="Nunito Sans"/>
              </a:defRPr>
            </a:lvl3pPr>
            <a:lvl4pPr marL="1828800" marR="0" lvl="3" indent="-228600" algn="l" rtl="0">
              <a:lnSpc>
                <a:spcPct val="90000"/>
              </a:lnSpc>
              <a:spcBef>
                <a:spcPts val="281"/>
              </a:spcBef>
              <a:spcAft>
                <a:spcPts val="0"/>
              </a:spcAft>
              <a:buClr>
                <a:schemeClr val="accent1"/>
              </a:buClr>
              <a:buSzPts val="1600"/>
              <a:buFont typeface="Arial"/>
              <a:buNone/>
              <a:defRPr sz="1600" b="0" i="0" u="none" strike="noStrike" cap="none">
                <a:solidFill>
                  <a:schemeClr val="accent1"/>
                </a:solidFill>
                <a:latin typeface="Nunito Sans"/>
                <a:ea typeface="Nunito Sans"/>
                <a:cs typeface="Nunito Sans"/>
                <a:sym typeface="Nunito Sans"/>
              </a:defRPr>
            </a:lvl4pPr>
            <a:lvl5pPr marL="2286000" marR="0" lvl="4" indent="-228600" algn="l" rtl="0">
              <a:lnSpc>
                <a:spcPct val="90000"/>
              </a:lnSpc>
              <a:spcBef>
                <a:spcPts val="281"/>
              </a:spcBef>
              <a:spcAft>
                <a:spcPts val="0"/>
              </a:spcAft>
              <a:buClr>
                <a:schemeClr val="accent1"/>
              </a:buClr>
              <a:buSzPts val="1600"/>
              <a:buFont typeface="Arial"/>
              <a:buNone/>
              <a:defRPr sz="1600" b="0" i="0" u="none" strike="noStrike" cap="none">
                <a:solidFill>
                  <a:schemeClr val="accent1"/>
                </a:solidFill>
                <a:latin typeface="Nunito Sans"/>
                <a:ea typeface="Nunito Sans"/>
                <a:cs typeface="Nunito Sans"/>
                <a:sym typeface="Nunito Sans"/>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8934878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White BG_Content-Heavy">
  <p:cSld name="White BG_Content-Heavy">
    <p:spTree>
      <p:nvGrpSpPr>
        <p:cNvPr id="1" name="Shape 145"/>
        <p:cNvGrpSpPr/>
        <p:nvPr/>
      </p:nvGrpSpPr>
      <p:grpSpPr>
        <a:xfrm>
          <a:off x="0" y="0"/>
          <a:ext cx="0" cy="0"/>
          <a:chOff x="0" y="0"/>
          <a:chExt cx="0" cy="0"/>
        </a:xfrm>
      </p:grpSpPr>
      <p:sp>
        <p:nvSpPr>
          <p:cNvPr id="146" name="Google Shape;146;g1356c8947be_0_190"/>
          <p:cNvSpPr txBox="1">
            <a:spLocks noGrp="1"/>
          </p:cNvSpPr>
          <p:nvPr>
            <p:ph type="title"/>
          </p:nvPr>
        </p:nvSpPr>
        <p:spPr>
          <a:xfrm>
            <a:off x="385699" y="457202"/>
            <a:ext cx="4100700" cy="237300"/>
          </a:xfrm>
          <a:prstGeom prst="rect">
            <a:avLst/>
          </a:prstGeom>
          <a:noFill/>
          <a:ln>
            <a:noFill/>
          </a:ln>
        </p:spPr>
        <p:txBody>
          <a:bodyPr spcFirstLastPara="1" wrap="square" lIns="68575" tIns="34275" rIns="68575" bIns="34275" anchor="t" anchorCtr="0">
            <a:noAutofit/>
          </a:bodyPr>
          <a:lstStyle>
            <a:lvl1pPr marR="0" lvl="0" algn="l" rtl="0">
              <a:lnSpc>
                <a:spcPct val="75000"/>
              </a:lnSpc>
              <a:spcBef>
                <a:spcPts val="0"/>
              </a:spcBef>
              <a:spcAft>
                <a:spcPts val="0"/>
              </a:spcAft>
              <a:buClr>
                <a:schemeClr val="dk2"/>
              </a:buClr>
              <a:buSzPts val="2100"/>
              <a:buFont typeface="Nunito Sans Black"/>
              <a:buNone/>
              <a:defRPr sz="2100" b="1" i="0" u="none" strike="noStrike" cap="none">
                <a:solidFill>
                  <a:schemeClr val="dk2"/>
                </a:solidFill>
                <a:latin typeface="Nunito Sans Black"/>
                <a:ea typeface="Nunito Sans Black"/>
                <a:cs typeface="Nunito Sans Black"/>
                <a:sym typeface="Nunito Sans Black"/>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1495353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ontent_Light 1">
  <p:cSld name="Content_Light 1">
    <p:spTree>
      <p:nvGrpSpPr>
        <p:cNvPr id="1" name="Shape 147"/>
        <p:cNvGrpSpPr/>
        <p:nvPr/>
      </p:nvGrpSpPr>
      <p:grpSpPr>
        <a:xfrm>
          <a:off x="0" y="0"/>
          <a:ext cx="0" cy="0"/>
          <a:chOff x="0" y="0"/>
          <a:chExt cx="0" cy="0"/>
        </a:xfrm>
      </p:grpSpPr>
      <p:sp>
        <p:nvSpPr>
          <p:cNvPr id="148" name="Google Shape;148;g1356c8947be_0_972"/>
          <p:cNvSpPr txBox="1">
            <a:spLocks noGrp="1"/>
          </p:cNvSpPr>
          <p:nvPr>
            <p:ph type="body" idx="1"/>
          </p:nvPr>
        </p:nvSpPr>
        <p:spPr>
          <a:xfrm>
            <a:off x="1057275" y="4714875"/>
            <a:ext cx="6515100" cy="367200"/>
          </a:xfrm>
          <a:prstGeom prst="rect">
            <a:avLst/>
          </a:prstGeom>
          <a:noFill/>
          <a:ln>
            <a:noFill/>
          </a:ln>
        </p:spPr>
        <p:txBody>
          <a:bodyPr spcFirstLastPara="1" wrap="square" lIns="0" tIns="34275" rIns="68575" bIns="34275" anchor="b" anchorCtr="0">
            <a:noAutofit/>
          </a:bodyPr>
          <a:lstStyle>
            <a:lvl1pPr marL="457200" marR="0" lvl="0" indent="-228600" algn="l" rtl="0">
              <a:lnSpc>
                <a:spcPct val="90000"/>
              </a:lnSpc>
              <a:spcBef>
                <a:spcPts val="0"/>
              </a:spcBef>
              <a:spcAft>
                <a:spcPts val="0"/>
              </a:spcAft>
              <a:buClr>
                <a:srgbClr val="A5A5A5"/>
              </a:buClr>
              <a:buSzPts val="500"/>
              <a:buFont typeface="Arial"/>
              <a:buNone/>
              <a:defRPr sz="500" b="0" i="0" u="none" strike="noStrike" cap="none">
                <a:solidFill>
                  <a:srgbClr val="A5A5A5"/>
                </a:solidFill>
                <a:latin typeface="Nunito Sans Light"/>
                <a:ea typeface="Nunito Sans Light"/>
                <a:cs typeface="Nunito Sans Light"/>
                <a:sym typeface="Nunito Sans Light"/>
              </a:defRPr>
            </a:lvl1pPr>
            <a:lvl2pPr marL="914400" marR="0" lvl="1" indent="-260350" algn="l" rtl="0">
              <a:lnSpc>
                <a:spcPct val="90000"/>
              </a:lnSpc>
              <a:spcBef>
                <a:spcPts val="300"/>
              </a:spcBef>
              <a:spcAft>
                <a:spcPts val="0"/>
              </a:spcAft>
              <a:buClr>
                <a:srgbClr val="A5A5A5"/>
              </a:buClr>
              <a:buSzPts val="500"/>
              <a:buFont typeface="Arial"/>
              <a:buChar char="•"/>
              <a:defRPr sz="500" b="0" i="0" u="none" strike="noStrike" cap="none">
                <a:solidFill>
                  <a:srgbClr val="A5A5A5"/>
                </a:solidFill>
                <a:latin typeface="Nunito Sans Light"/>
                <a:ea typeface="Nunito Sans Light"/>
                <a:cs typeface="Nunito Sans Light"/>
                <a:sym typeface="Nunito Sans Light"/>
              </a:defRPr>
            </a:lvl2pPr>
            <a:lvl3pPr marL="1371600" marR="0" lvl="2" indent="-260350" algn="l" rtl="0">
              <a:lnSpc>
                <a:spcPct val="90000"/>
              </a:lnSpc>
              <a:spcBef>
                <a:spcPts val="300"/>
              </a:spcBef>
              <a:spcAft>
                <a:spcPts val="0"/>
              </a:spcAft>
              <a:buClr>
                <a:srgbClr val="A5A5A5"/>
              </a:buClr>
              <a:buSzPts val="500"/>
              <a:buFont typeface="Arial"/>
              <a:buChar char="•"/>
              <a:defRPr sz="500" b="0" i="0" u="none" strike="noStrike" cap="none">
                <a:solidFill>
                  <a:srgbClr val="A5A5A5"/>
                </a:solidFill>
                <a:latin typeface="Nunito Sans Light"/>
                <a:ea typeface="Nunito Sans Light"/>
                <a:cs typeface="Nunito Sans Light"/>
                <a:sym typeface="Nunito Sans Light"/>
              </a:defRPr>
            </a:lvl3pPr>
            <a:lvl4pPr marL="1828800" marR="0" lvl="3" indent="-260350" algn="l" rtl="0">
              <a:lnSpc>
                <a:spcPct val="90000"/>
              </a:lnSpc>
              <a:spcBef>
                <a:spcPts val="300"/>
              </a:spcBef>
              <a:spcAft>
                <a:spcPts val="0"/>
              </a:spcAft>
              <a:buClr>
                <a:srgbClr val="A5A5A5"/>
              </a:buClr>
              <a:buSzPts val="500"/>
              <a:buFont typeface="Arial"/>
              <a:buChar char="•"/>
              <a:defRPr sz="500" b="0" i="0" u="none" strike="noStrike" cap="none">
                <a:solidFill>
                  <a:srgbClr val="A5A5A5"/>
                </a:solidFill>
                <a:latin typeface="Nunito Sans Light"/>
                <a:ea typeface="Nunito Sans Light"/>
                <a:cs typeface="Nunito Sans Light"/>
                <a:sym typeface="Nunito Sans Light"/>
              </a:defRPr>
            </a:lvl4pPr>
            <a:lvl5pPr marL="2286000" marR="0" lvl="4" indent="-260350" algn="l" rtl="0">
              <a:lnSpc>
                <a:spcPct val="90000"/>
              </a:lnSpc>
              <a:spcBef>
                <a:spcPts val="300"/>
              </a:spcBef>
              <a:spcAft>
                <a:spcPts val="0"/>
              </a:spcAft>
              <a:buClr>
                <a:srgbClr val="A5A5A5"/>
              </a:buClr>
              <a:buSzPts val="500"/>
              <a:buFont typeface="Arial"/>
              <a:buChar char="•"/>
              <a:defRPr sz="500" b="0" i="0" u="none" strike="noStrike" cap="none">
                <a:solidFill>
                  <a:srgbClr val="A5A5A5"/>
                </a:solidFill>
                <a:latin typeface="Nunito Sans Light"/>
                <a:ea typeface="Nunito Sans Light"/>
                <a:cs typeface="Nunito Sans Light"/>
                <a:sym typeface="Nunito Sans Light"/>
              </a:defRPr>
            </a:lvl5pPr>
            <a:lvl6pPr marL="2743200" marR="0" lvl="5"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149" name="Google Shape;149;g1356c8947be_0_972"/>
          <p:cNvSpPr txBox="1">
            <a:spLocks noGrp="1"/>
          </p:cNvSpPr>
          <p:nvPr>
            <p:ph type="title"/>
          </p:nvPr>
        </p:nvSpPr>
        <p:spPr>
          <a:xfrm>
            <a:off x="285750" y="190501"/>
            <a:ext cx="8572500" cy="3237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0000"/>
              </a:buClr>
              <a:buSzPts val="1100"/>
              <a:buFont typeface="Arial"/>
              <a:buNone/>
              <a:defRPr sz="2400" b="1" i="0" u="none" strike="noStrike" cap="none">
                <a:solidFill>
                  <a:schemeClr val="dk2"/>
                </a:solidFill>
                <a:latin typeface="Nunito Sans Black"/>
                <a:ea typeface="Nunito Sans Black"/>
                <a:cs typeface="Nunito Sans Black"/>
                <a:sym typeface="Nunito Sans Black"/>
              </a:defRPr>
            </a:lvl1pPr>
            <a:lvl2pPr marR="0" lvl="1" algn="l" rtl="0">
              <a:lnSpc>
                <a:spcPct val="90000"/>
              </a:lnSpc>
              <a:spcBef>
                <a:spcPts val="0"/>
              </a:spcBef>
              <a:spcAft>
                <a:spcPts val="0"/>
              </a:spcAft>
              <a:buClr>
                <a:srgbClr val="000000"/>
              </a:buClr>
              <a:buSzPts val="1100"/>
              <a:buFont typeface="Arial"/>
              <a:buNone/>
              <a:defRPr sz="25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100"/>
              <a:buFont typeface="Arial"/>
              <a:buNone/>
              <a:defRPr sz="25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100"/>
              <a:buFont typeface="Arial"/>
              <a:buNone/>
              <a:defRPr sz="25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100"/>
              <a:buFont typeface="Arial"/>
              <a:buNone/>
              <a:defRPr sz="25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100"/>
              <a:buFont typeface="Arial"/>
              <a:buNone/>
              <a:defRPr sz="25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100"/>
              <a:buFont typeface="Arial"/>
              <a:buNone/>
              <a:defRPr sz="25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100"/>
              <a:buFont typeface="Arial"/>
              <a:buNone/>
              <a:defRPr sz="25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100"/>
              <a:buFont typeface="Arial"/>
              <a:buNone/>
              <a:defRPr sz="2500" b="0" i="0" u="none" strike="noStrike" cap="none">
                <a:solidFill>
                  <a:schemeClr val="dk1"/>
                </a:solidFill>
                <a:latin typeface="Calibri"/>
                <a:ea typeface="Calibri"/>
                <a:cs typeface="Calibri"/>
                <a:sym typeface="Calibri"/>
              </a:defRPr>
            </a:lvl9pPr>
          </a:lstStyle>
          <a:p>
            <a:endParaRPr/>
          </a:p>
        </p:txBody>
      </p:sp>
      <p:sp>
        <p:nvSpPr>
          <p:cNvPr id="150" name="Google Shape;150;g1356c8947be_0_972"/>
          <p:cNvSpPr txBox="1">
            <a:spLocks noGrp="1"/>
          </p:cNvSpPr>
          <p:nvPr>
            <p:ph type="body" idx="2"/>
          </p:nvPr>
        </p:nvSpPr>
        <p:spPr>
          <a:xfrm>
            <a:off x="285750" y="685800"/>
            <a:ext cx="8572500" cy="39432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500"/>
              </a:spcBef>
              <a:spcAft>
                <a:spcPts val="0"/>
              </a:spcAft>
              <a:buClr>
                <a:srgbClr val="ED7D31"/>
              </a:buClr>
              <a:buSzPts val="1200"/>
              <a:buFont typeface="Arial"/>
              <a:buChar char="•"/>
              <a:defRPr sz="1200" b="0" i="0" u="none" strike="noStrike" cap="none">
                <a:solidFill>
                  <a:schemeClr val="dk1"/>
                </a:solidFill>
                <a:latin typeface="Nunito Sans Light"/>
                <a:ea typeface="Nunito Sans Light"/>
                <a:cs typeface="Nunito Sans Light"/>
                <a:sym typeface="Nunito Sans Light"/>
              </a:defRPr>
            </a:lvl1pPr>
            <a:lvl2pPr marL="914400" marR="0" lvl="1" indent="-304800" algn="l" rtl="0">
              <a:lnSpc>
                <a:spcPct val="100000"/>
              </a:lnSpc>
              <a:spcBef>
                <a:spcPts val="500"/>
              </a:spcBef>
              <a:spcAft>
                <a:spcPts val="0"/>
              </a:spcAft>
              <a:buClr>
                <a:schemeClr val="dk1"/>
              </a:buClr>
              <a:buSzPts val="1200"/>
              <a:buFont typeface="Courier New"/>
              <a:buChar char="o"/>
              <a:defRPr sz="1200" b="0" i="0" u="none" strike="noStrike" cap="none">
                <a:solidFill>
                  <a:schemeClr val="dk1"/>
                </a:solidFill>
                <a:latin typeface="Nunito Sans Light"/>
                <a:ea typeface="Nunito Sans Light"/>
                <a:cs typeface="Nunito Sans Light"/>
                <a:sym typeface="Nunito Sans Light"/>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Nunito Sans Light"/>
                <a:ea typeface="Nunito Sans Light"/>
                <a:cs typeface="Nunito Sans Light"/>
                <a:sym typeface="Nunito Sans Light"/>
              </a:defRPr>
            </a:lvl3pPr>
            <a:lvl4pPr marL="1828800" marR="0" lvl="3"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Nunito Sans Light"/>
                <a:ea typeface="Nunito Sans Light"/>
                <a:cs typeface="Nunito Sans Light"/>
                <a:sym typeface="Nunito Sans Light"/>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Nunito Sans Light"/>
                <a:ea typeface="Nunito Sans Light"/>
                <a:cs typeface="Nunito Sans Light"/>
                <a:sym typeface="Nunito Sans Light"/>
              </a:defRPr>
            </a:lvl5pPr>
            <a:lvl6pPr marL="2743200" marR="0" lvl="5"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151" name="Google Shape;151;g1356c8947be_0_972"/>
          <p:cNvSpPr txBox="1"/>
          <p:nvPr/>
        </p:nvSpPr>
        <p:spPr>
          <a:xfrm>
            <a:off x="76200" y="4909007"/>
            <a:ext cx="762000" cy="192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A5A5A5"/>
                </a:solidFill>
                <a:latin typeface="Nunito Sans Light"/>
                <a:ea typeface="Nunito Sans Light"/>
                <a:cs typeface="Nunito Sans Light"/>
                <a:sym typeface="Nunito Sans Light"/>
              </a:rPr>
              <a:t>‹#›</a:t>
            </a:fld>
            <a:endParaRPr sz="800" b="0" i="0" u="none" strike="noStrike" cap="none" dirty="0">
              <a:solidFill>
                <a:srgbClr val="A5A5A5"/>
              </a:solidFill>
              <a:latin typeface="Nunito Sans Light"/>
              <a:ea typeface="Nunito Sans Light"/>
              <a:cs typeface="Nunito Sans Light"/>
              <a:sym typeface="Nunito Sans Light"/>
            </a:endParaRPr>
          </a:p>
        </p:txBody>
      </p:sp>
    </p:spTree>
    <p:extLst>
      <p:ext uri="{BB962C8B-B14F-4D97-AF65-F5344CB8AC3E}">
        <p14:creationId xmlns:p14="http://schemas.microsoft.com/office/powerpoint/2010/main" val="26607686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2"/>
        <p:cNvGrpSpPr/>
        <p:nvPr/>
      </p:nvGrpSpPr>
      <p:grpSpPr>
        <a:xfrm>
          <a:off x="0" y="0"/>
          <a:ext cx="0" cy="0"/>
          <a:chOff x="0" y="0"/>
          <a:chExt cx="0" cy="0"/>
        </a:xfrm>
      </p:grpSpPr>
      <p:sp>
        <p:nvSpPr>
          <p:cNvPr id="153" name="Google Shape;153;p72"/>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9pPr>
          </a:lstStyle>
          <a:p>
            <a:endParaRPr/>
          </a:p>
        </p:txBody>
      </p:sp>
      <p:sp>
        <p:nvSpPr>
          <p:cNvPr id="154" name="Google Shape;154;p72"/>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328612"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55" name="Google Shape;155;p7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56" name="Google Shape;156;p7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57" name="Google Shape;157;p7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6060720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5_Items">
  <p:cSld name="5_Items">
    <p:spTree>
      <p:nvGrpSpPr>
        <p:cNvPr id="1" name="Shape 158"/>
        <p:cNvGrpSpPr/>
        <p:nvPr/>
      </p:nvGrpSpPr>
      <p:grpSpPr>
        <a:xfrm>
          <a:off x="0" y="0"/>
          <a:ext cx="0" cy="0"/>
          <a:chOff x="0" y="0"/>
          <a:chExt cx="0" cy="0"/>
        </a:xfrm>
      </p:grpSpPr>
      <p:sp>
        <p:nvSpPr>
          <p:cNvPr id="159" name="Google Shape;159;p85"/>
          <p:cNvSpPr txBox="1">
            <a:spLocks noGrp="1"/>
          </p:cNvSpPr>
          <p:nvPr>
            <p:ph type="title"/>
          </p:nvPr>
        </p:nvSpPr>
        <p:spPr>
          <a:xfrm>
            <a:off x="385698" y="457201"/>
            <a:ext cx="8339201" cy="323849"/>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0000"/>
              </a:buClr>
              <a:buSzPts val="1400"/>
              <a:buFont typeface="Arial"/>
              <a:buNone/>
              <a:defRPr sz="2400" b="1" i="0" u="none" strike="noStrike" cap="none">
                <a:solidFill>
                  <a:schemeClr val="dk2"/>
                </a:solidFill>
                <a:latin typeface="Nunito Sans Black"/>
                <a:ea typeface="Nunito Sans Black"/>
                <a:cs typeface="Nunito Sans Black"/>
                <a:sym typeface="Nunito Sans Black"/>
              </a:defRPr>
            </a:lvl1pPr>
            <a:lvl2pPr marR="0" lvl="1"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9pPr>
          </a:lstStyle>
          <a:p>
            <a:endParaRPr/>
          </a:p>
        </p:txBody>
      </p:sp>
      <p:sp>
        <p:nvSpPr>
          <p:cNvPr id="160" name="Google Shape;160;p85"/>
          <p:cNvSpPr txBox="1">
            <a:spLocks noGrp="1"/>
          </p:cNvSpPr>
          <p:nvPr>
            <p:ph type="body" idx="1"/>
          </p:nvPr>
        </p:nvSpPr>
        <p:spPr>
          <a:xfrm>
            <a:off x="968032" y="1352550"/>
            <a:ext cx="1790700" cy="17145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chemeClr val="dk1"/>
              </a:buClr>
              <a:buSzPts val="1600"/>
              <a:buFont typeface="Arial"/>
              <a:buNone/>
              <a:defRPr sz="1600" b="0" i="0" u="none" strike="noStrike" cap="none">
                <a:solidFill>
                  <a:schemeClr val="dk1"/>
                </a:solidFill>
                <a:latin typeface="Nunito Sans"/>
                <a:ea typeface="Nunito Sans"/>
                <a:cs typeface="Nunito Sans"/>
                <a:sym typeface="Nunito San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61" name="Google Shape;161;p85"/>
          <p:cNvSpPr txBox="1">
            <a:spLocks noGrp="1"/>
          </p:cNvSpPr>
          <p:nvPr>
            <p:ph type="body" idx="2"/>
          </p:nvPr>
        </p:nvSpPr>
        <p:spPr>
          <a:xfrm>
            <a:off x="3676650" y="1352550"/>
            <a:ext cx="1790700" cy="17145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chemeClr val="dk1"/>
              </a:buClr>
              <a:buSzPts val="1600"/>
              <a:buFont typeface="Arial"/>
              <a:buNone/>
              <a:defRPr sz="1600" b="0" i="0" u="none" strike="noStrike" cap="none">
                <a:solidFill>
                  <a:schemeClr val="dk1"/>
                </a:solidFill>
                <a:latin typeface="Nunito Sans"/>
                <a:ea typeface="Nunito Sans"/>
                <a:cs typeface="Nunito Sans"/>
                <a:sym typeface="Nunito San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62" name="Google Shape;162;p85"/>
          <p:cNvSpPr txBox="1">
            <a:spLocks noGrp="1"/>
          </p:cNvSpPr>
          <p:nvPr>
            <p:ph type="body" idx="3"/>
          </p:nvPr>
        </p:nvSpPr>
        <p:spPr>
          <a:xfrm>
            <a:off x="6341081" y="1352550"/>
            <a:ext cx="1790700" cy="17145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chemeClr val="dk1"/>
              </a:buClr>
              <a:buSzPts val="1600"/>
              <a:buFont typeface="Arial"/>
              <a:buNone/>
              <a:defRPr sz="1600" b="0" i="0" u="none" strike="noStrike" cap="none">
                <a:solidFill>
                  <a:schemeClr val="dk1"/>
                </a:solidFill>
                <a:latin typeface="Nunito Sans"/>
                <a:ea typeface="Nunito Sans"/>
                <a:cs typeface="Nunito Sans"/>
                <a:sym typeface="Nunito San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63" name="Google Shape;163;p85"/>
          <p:cNvSpPr txBox="1">
            <a:spLocks noGrp="1"/>
          </p:cNvSpPr>
          <p:nvPr>
            <p:ph type="body" idx="4"/>
          </p:nvPr>
        </p:nvSpPr>
        <p:spPr>
          <a:xfrm>
            <a:off x="704295" y="3143250"/>
            <a:ext cx="2318175" cy="1181100"/>
          </a:xfrm>
          <a:prstGeom prst="rect">
            <a:avLst/>
          </a:prstGeom>
          <a:noFill/>
          <a:ln>
            <a:noFill/>
          </a:ln>
        </p:spPr>
        <p:txBody>
          <a:bodyPr spcFirstLastPara="1" wrap="square" lIns="0" tIns="0" rIns="0" bIns="0" anchor="t" anchorCtr="0">
            <a:noAutofit/>
          </a:bodyPr>
          <a:lstStyle>
            <a:lvl1pPr marL="457200" marR="0" lvl="0" indent="-228600" algn="ctr" rtl="0">
              <a:lnSpc>
                <a:spcPct val="80000"/>
              </a:lnSpc>
              <a:spcBef>
                <a:spcPts val="0"/>
              </a:spcBef>
              <a:spcAft>
                <a:spcPts val="0"/>
              </a:spcAft>
              <a:buClr>
                <a:schemeClr val="dk1"/>
              </a:buClr>
              <a:buSzPts val="2800"/>
              <a:buFont typeface="Arial"/>
              <a:buNone/>
              <a:defRPr sz="2800" b="1" i="0" u="none" strike="noStrike" cap="none">
                <a:solidFill>
                  <a:schemeClr val="dk1"/>
                </a:solidFill>
                <a:latin typeface="Nunito Sans Black"/>
                <a:ea typeface="Nunito Sans Black"/>
                <a:cs typeface="Nunito Sans Black"/>
                <a:sym typeface="Nunito Sans Black"/>
              </a:defRPr>
            </a:lvl1pPr>
            <a:lvl2pPr marL="914400" marR="0" lvl="1" indent="-228600"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2286000" marR="0" lvl="4"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64" name="Google Shape;164;p85"/>
          <p:cNvSpPr txBox="1">
            <a:spLocks noGrp="1"/>
          </p:cNvSpPr>
          <p:nvPr>
            <p:ph type="body" idx="5"/>
          </p:nvPr>
        </p:nvSpPr>
        <p:spPr>
          <a:xfrm>
            <a:off x="3390820" y="3143250"/>
            <a:ext cx="2318175" cy="1181100"/>
          </a:xfrm>
          <a:prstGeom prst="rect">
            <a:avLst/>
          </a:prstGeom>
          <a:noFill/>
          <a:ln>
            <a:noFill/>
          </a:ln>
        </p:spPr>
        <p:txBody>
          <a:bodyPr spcFirstLastPara="1" wrap="square" lIns="0" tIns="0" rIns="0" bIns="0" anchor="t" anchorCtr="0">
            <a:noAutofit/>
          </a:bodyPr>
          <a:lstStyle>
            <a:lvl1pPr marL="457200" marR="0" lvl="0" indent="-228600" algn="ctr" rtl="0">
              <a:lnSpc>
                <a:spcPct val="80000"/>
              </a:lnSpc>
              <a:spcBef>
                <a:spcPts val="0"/>
              </a:spcBef>
              <a:spcAft>
                <a:spcPts val="0"/>
              </a:spcAft>
              <a:buClr>
                <a:schemeClr val="dk1"/>
              </a:buClr>
              <a:buSzPts val="2800"/>
              <a:buFont typeface="Arial"/>
              <a:buNone/>
              <a:defRPr sz="2800" b="1" i="0" u="none" strike="noStrike" cap="none">
                <a:solidFill>
                  <a:schemeClr val="dk1"/>
                </a:solidFill>
                <a:latin typeface="Nunito Sans Black"/>
                <a:ea typeface="Nunito Sans Black"/>
                <a:cs typeface="Nunito Sans Black"/>
                <a:sym typeface="Nunito Sans Black"/>
              </a:defRPr>
            </a:lvl1pPr>
            <a:lvl2pPr marL="914400" marR="0" lvl="1" indent="-228600"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2286000" marR="0" lvl="4"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65" name="Google Shape;165;p85"/>
          <p:cNvSpPr txBox="1">
            <a:spLocks noGrp="1"/>
          </p:cNvSpPr>
          <p:nvPr>
            <p:ph type="body" idx="6"/>
          </p:nvPr>
        </p:nvSpPr>
        <p:spPr>
          <a:xfrm>
            <a:off x="6077344" y="3143250"/>
            <a:ext cx="2318175" cy="1181100"/>
          </a:xfrm>
          <a:prstGeom prst="rect">
            <a:avLst/>
          </a:prstGeom>
          <a:noFill/>
          <a:ln>
            <a:noFill/>
          </a:ln>
        </p:spPr>
        <p:txBody>
          <a:bodyPr spcFirstLastPara="1" wrap="square" lIns="0" tIns="0" rIns="0" bIns="0" anchor="t" anchorCtr="0">
            <a:noAutofit/>
          </a:bodyPr>
          <a:lstStyle>
            <a:lvl1pPr marL="457200" marR="0" lvl="0" indent="-228600" algn="ctr" rtl="0">
              <a:lnSpc>
                <a:spcPct val="80000"/>
              </a:lnSpc>
              <a:spcBef>
                <a:spcPts val="0"/>
              </a:spcBef>
              <a:spcAft>
                <a:spcPts val="0"/>
              </a:spcAft>
              <a:buClr>
                <a:schemeClr val="dk1"/>
              </a:buClr>
              <a:buSzPts val="2800"/>
              <a:buFont typeface="Arial"/>
              <a:buNone/>
              <a:defRPr sz="2800" b="1" i="0" u="none" strike="noStrike" cap="none">
                <a:solidFill>
                  <a:schemeClr val="dk1"/>
                </a:solidFill>
                <a:latin typeface="Nunito Sans Black"/>
                <a:ea typeface="Nunito Sans Black"/>
                <a:cs typeface="Nunito Sans Black"/>
                <a:sym typeface="Nunito Sans Black"/>
              </a:defRPr>
            </a:lvl1pPr>
            <a:lvl2pPr marL="914400" marR="0" lvl="1" indent="-228600"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2286000" marR="0" lvl="4"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21644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_Light_triangle">
    <p:spTree>
      <p:nvGrpSpPr>
        <p:cNvPr id="1" name=""/>
        <p:cNvGrpSpPr/>
        <p:nvPr/>
      </p:nvGrpSpPr>
      <p:grpSpPr>
        <a:xfrm>
          <a:off x="0" y="0"/>
          <a:ext cx="0" cy="0"/>
          <a:chOff x="0" y="0"/>
          <a:chExt cx="0" cy="0"/>
        </a:xfrm>
      </p:grpSpPr>
      <p:sp>
        <p:nvSpPr>
          <p:cNvPr id="17" name="Title 13"/>
          <p:cNvSpPr>
            <a:spLocks noGrp="1"/>
          </p:cNvSpPr>
          <p:nvPr>
            <p:ph type="title" hasCustomPrompt="1"/>
          </p:nvPr>
        </p:nvSpPr>
        <p:spPr>
          <a:xfrm>
            <a:off x="385698" y="457201"/>
            <a:ext cx="8339201" cy="323849"/>
          </a:xfrm>
          <a:prstGeom prst="rect">
            <a:avLst/>
          </a:prstGeom>
        </p:spPr>
        <p:txBody>
          <a:bodyPr lIns="0" tIns="0" rIns="0" bIns="0"/>
          <a:lstStyle>
            <a:lvl1pPr algn="l">
              <a:lnSpc>
                <a:spcPct val="90000"/>
              </a:lnSpc>
              <a:defRPr sz="2400" b="1" i="0" cap="none" baseline="0">
                <a:solidFill>
                  <a:schemeClr val="tx2"/>
                </a:solidFill>
                <a:latin typeface="Nunito Sans Black" pitchFamily="2" charset="77"/>
                <a:ea typeface="Nunito Sans Black" pitchFamily="2" charset="77"/>
                <a:cs typeface="Nunito Sans Black" pitchFamily="2" charset="77"/>
              </a:defRPr>
            </a:lvl1pPr>
          </a:lstStyle>
          <a:p>
            <a:r>
              <a:rPr lang="en-US" dirty="0"/>
              <a:t>Title – </a:t>
            </a:r>
            <a:r>
              <a:rPr lang="en-US" dirty="0" err="1"/>
              <a:t>Nunito</a:t>
            </a:r>
            <a:r>
              <a:rPr lang="en-US" dirty="0"/>
              <a:t> Sans 24pt.</a:t>
            </a:r>
          </a:p>
        </p:txBody>
      </p:sp>
      <p:pic>
        <p:nvPicPr>
          <p:cNvPr id="4" name="Picture 3">
            <a:extLst>
              <a:ext uri="{FF2B5EF4-FFF2-40B4-BE49-F238E27FC236}">
                <a16:creationId xmlns:a16="http://schemas.microsoft.com/office/drawing/2014/main" id="{AAB7C0AC-4801-4B46-960D-11294708AD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632033" y="1177610"/>
            <a:ext cx="4565019" cy="5143500"/>
          </a:xfrm>
          <a:prstGeom prst="rect">
            <a:avLst/>
          </a:prstGeom>
        </p:spPr>
      </p:pic>
      <p:sp>
        <p:nvSpPr>
          <p:cNvPr id="6" name="Text Placeholder 4">
            <a:extLst>
              <a:ext uri="{FF2B5EF4-FFF2-40B4-BE49-F238E27FC236}">
                <a16:creationId xmlns:a16="http://schemas.microsoft.com/office/drawing/2014/main" id="{5E85CA5D-BFA5-684C-9811-0C0A11D021D2}"/>
              </a:ext>
            </a:extLst>
          </p:cNvPr>
          <p:cNvSpPr>
            <a:spLocks noGrp="1"/>
          </p:cNvSpPr>
          <p:nvPr>
            <p:ph type="body" sz="quarter" idx="11" hasCustomPrompt="1"/>
          </p:nvPr>
        </p:nvSpPr>
        <p:spPr>
          <a:xfrm>
            <a:off x="385763" y="803087"/>
            <a:ext cx="7005637" cy="523875"/>
          </a:xfrm>
          <a:prstGeom prst="rect">
            <a:avLst/>
          </a:prstGeom>
        </p:spPr>
        <p:txBody>
          <a:bodyPr lIns="0" tIns="0" rIns="0" bIns="0"/>
          <a:lstStyle>
            <a:lvl1pPr marL="0" indent="0">
              <a:buNone/>
              <a:defRPr sz="1200" cap="all" baseline="0">
                <a:solidFill>
                  <a:schemeClr val="accent1"/>
                </a:solidFill>
                <a:latin typeface="Nunito Sans" pitchFamily="2" charset="77"/>
              </a:defRPr>
            </a:lvl1pPr>
            <a:lvl2pPr marL="257175" indent="0">
              <a:buNone/>
              <a:defRPr sz="1600" cap="all" baseline="0">
                <a:solidFill>
                  <a:schemeClr val="accent1"/>
                </a:solidFill>
                <a:latin typeface="Nunito Sans" pitchFamily="2" charset="77"/>
              </a:defRPr>
            </a:lvl2pPr>
            <a:lvl3pPr marL="514350" indent="0">
              <a:buNone/>
              <a:defRPr sz="1600" cap="all" baseline="0">
                <a:solidFill>
                  <a:schemeClr val="accent1"/>
                </a:solidFill>
                <a:latin typeface="Nunito Sans" pitchFamily="2" charset="77"/>
              </a:defRPr>
            </a:lvl3pPr>
            <a:lvl4pPr marL="771525" indent="0">
              <a:buNone/>
              <a:defRPr sz="1600" cap="all" baseline="0">
                <a:solidFill>
                  <a:schemeClr val="accent1"/>
                </a:solidFill>
                <a:latin typeface="Nunito Sans" pitchFamily="2" charset="77"/>
              </a:defRPr>
            </a:lvl4pPr>
            <a:lvl5pPr marL="1028700" indent="0">
              <a:buNone/>
              <a:defRPr sz="1600" cap="all" baseline="0">
                <a:solidFill>
                  <a:schemeClr val="accent1"/>
                </a:solidFill>
                <a:latin typeface="Nunito Sans" pitchFamily="2" charset="77"/>
              </a:defRPr>
            </a:lvl5pPr>
          </a:lstStyle>
          <a:p>
            <a:pPr lvl="0"/>
            <a:r>
              <a:rPr lang="en-US" dirty="0"/>
              <a:t>Subhead Here</a:t>
            </a:r>
          </a:p>
        </p:txBody>
      </p:sp>
      <p:sp>
        <p:nvSpPr>
          <p:cNvPr id="7" name="Text Placeholder 2">
            <a:extLst>
              <a:ext uri="{FF2B5EF4-FFF2-40B4-BE49-F238E27FC236}">
                <a16:creationId xmlns:a16="http://schemas.microsoft.com/office/drawing/2014/main" id="{AC92CD09-6831-3A46-9958-3ECFF58A73FA}"/>
              </a:ext>
            </a:extLst>
          </p:cNvPr>
          <p:cNvSpPr>
            <a:spLocks noGrp="1"/>
          </p:cNvSpPr>
          <p:nvPr>
            <p:ph type="body" sz="quarter" idx="10"/>
          </p:nvPr>
        </p:nvSpPr>
        <p:spPr>
          <a:xfrm>
            <a:off x="385763" y="1350776"/>
            <a:ext cx="5710237" cy="3011674"/>
          </a:xfrm>
          <a:prstGeom prst="rect">
            <a:avLst/>
          </a:prstGeom>
        </p:spPr>
        <p:txBody>
          <a:bodyPr lIns="0" tIns="0" rIns="0" bIns="0"/>
          <a:lstStyle>
            <a:lvl1pPr marL="0" indent="0">
              <a:lnSpc>
                <a:spcPct val="110000"/>
              </a:lnSpc>
              <a:spcBef>
                <a:spcPts val="1163"/>
              </a:spcBef>
              <a:buNone/>
              <a:defRPr sz="1600" b="1">
                <a:latin typeface="Nunito Sans" pitchFamily="2" charset="77"/>
              </a:defRPr>
            </a:lvl1pPr>
            <a:lvl2pPr marL="202883">
              <a:lnSpc>
                <a:spcPct val="110000"/>
              </a:lnSpc>
              <a:defRPr sz="1400">
                <a:latin typeface="Nunito Sans" pitchFamily="2" charset="77"/>
              </a:defRPr>
            </a:lvl2pPr>
            <a:lvl3pPr marL="365760">
              <a:spcBef>
                <a:spcPts val="300"/>
              </a:spcBef>
              <a:defRPr sz="1300">
                <a:latin typeface="Nunito Sans" pitchFamily="2" charset="77"/>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326307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Content_Light">
  <p:cSld name="Content_Light">
    <p:spTree>
      <p:nvGrpSpPr>
        <p:cNvPr id="1" name="Shape 166"/>
        <p:cNvGrpSpPr/>
        <p:nvPr/>
      </p:nvGrpSpPr>
      <p:grpSpPr>
        <a:xfrm>
          <a:off x="0" y="0"/>
          <a:ext cx="0" cy="0"/>
          <a:chOff x="0" y="0"/>
          <a:chExt cx="0" cy="0"/>
        </a:xfrm>
      </p:grpSpPr>
      <p:sp>
        <p:nvSpPr>
          <p:cNvPr id="167" name="Google Shape;167;g1356c8947be_0_810"/>
          <p:cNvSpPr txBox="1">
            <a:spLocks noGrp="1"/>
          </p:cNvSpPr>
          <p:nvPr>
            <p:ph type="title"/>
          </p:nvPr>
        </p:nvSpPr>
        <p:spPr>
          <a:xfrm>
            <a:off x="385699" y="457202"/>
            <a:ext cx="8339100" cy="323700"/>
          </a:xfrm>
          <a:prstGeom prst="rect">
            <a:avLst/>
          </a:prstGeom>
          <a:noFill/>
          <a:ln>
            <a:noFill/>
          </a:ln>
        </p:spPr>
        <p:txBody>
          <a:bodyPr spcFirstLastPara="1" wrap="square" lIns="0" tIns="0" rIns="0" bIns="0" anchor="ctr" anchorCtr="0">
            <a:normAutofit/>
          </a:bodyPr>
          <a:lstStyle>
            <a:lvl1pPr marR="0" lvl="0" algn="l" rtl="0">
              <a:lnSpc>
                <a:spcPct val="90000"/>
              </a:lnSpc>
              <a:spcBef>
                <a:spcPts val="0"/>
              </a:spcBef>
              <a:spcAft>
                <a:spcPts val="0"/>
              </a:spcAft>
              <a:buClr>
                <a:schemeClr val="dk2"/>
              </a:buClr>
              <a:buSzPts val="2400"/>
              <a:buFont typeface="Nunito Sans Black"/>
              <a:buChar char="●"/>
              <a:defRPr sz="2400" b="1" i="0" u="none" strike="noStrike" cap="none">
                <a:solidFill>
                  <a:schemeClr val="dk2"/>
                </a:solidFill>
                <a:latin typeface="Nunito Sans Black"/>
                <a:ea typeface="Nunito Sans Black"/>
                <a:cs typeface="Nunito Sans Black"/>
                <a:sym typeface="Nunito Sans Black"/>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68" name="Google Shape;168;g1356c8947be_0_810"/>
          <p:cNvSpPr txBox="1">
            <a:spLocks noGrp="1"/>
          </p:cNvSpPr>
          <p:nvPr>
            <p:ph type="body" idx="1"/>
          </p:nvPr>
        </p:nvSpPr>
        <p:spPr>
          <a:xfrm>
            <a:off x="385764" y="1009650"/>
            <a:ext cx="8339100" cy="3352800"/>
          </a:xfrm>
          <a:prstGeom prst="rect">
            <a:avLst/>
          </a:prstGeom>
          <a:noFill/>
          <a:ln>
            <a:noFill/>
          </a:ln>
        </p:spPr>
        <p:txBody>
          <a:bodyPr spcFirstLastPara="1" wrap="square" lIns="0" tIns="0" rIns="0" bIns="0" anchor="t" anchorCtr="0">
            <a:normAutofit/>
          </a:bodyPr>
          <a:lstStyle>
            <a:lvl1pPr marL="457200" marR="0" lvl="0" indent="-228600" algn="l" rtl="0">
              <a:lnSpc>
                <a:spcPct val="110000"/>
              </a:lnSpc>
              <a:spcBef>
                <a:spcPts val="1200"/>
              </a:spcBef>
              <a:spcAft>
                <a:spcPts val="0"/>
              </a:spcAft>
              <a:buClr>
                <a:schemeClr val="dk1"/>
              </a:buClr>
              <a:buSzPts val="1600"/>
              <a:buFont typeface="Arial"/>
              <a:buNone/>
              <a:defRPr sz="1600" b="1" i="0" u="none" strike="noStrike" cap="none">
                <a:solidFill>
                  <a:srgbClr val="000000"/>
                </a:solidFill>
                <a:latin typeface="Nunito Sans"/>
                <a:ea typeface="Nunito Sans"/>
                <a:cs typeface="Nunito Sans"/>
                <a:sym typeface="Nunito Sans"/>
              </a:defRPr>
            </a:lvl1pPr>
            <a:lvl2pPr marL="914400" marR="0" lvl="1" indent="-317500" algn="l" rtl="0">
              <a:lnSpc>
                <a:spcPct val="110000"/>
              </a:lnSpc>
              <a:spcBef>
                <a:spcPts val="400"/>
              </a:spcBef>
              <a:spcAft>
                <a:spcPts val="0"/>
              </a:spcAft>
              <a:buClr>
                <a:schemeClr val="dk1"/>
              </a:buClr>
              <a:buSzPts val="1400"/>
              <a:buFont typeface="Arial"/>
              <a:buChar char="○"/>
              <a:defRPr sz="1400" b="0" i="0" u="none" strike="noStrike" cap="none">
                <a:solidFill>
                  <a:srgbClr val="000000"/>
                </a:solidFill>
                <a:latin typeface="Nunito Sans"/>
                <a:ea typeface="Nunito Sans"/>
                <a:cs typeface="Nunito Sans"/>
                <a:sym typeface="Nunito Sans"/>
              </a:defRPr>
            </a:lvl2pPr>
            <a:lvl3pPr marL="1371600" marR="0" lvl="2" indent="-311150" algn="l" rtl="0">
              <a:lnSpc>
                <a:spcPct val="90000"/>
              </a:lnSpc>
              <a:spcBef>
                <a:spcPts val="300"/>
              </a:spcBef>
              <a:spcAft>
                <a:spcPts val="0"/>
              </a:spcAft>
              <a:buClr>
                <a:schemeClr val="dk1"/>
              </a:buClr>
              <a:buSzPts val="1300"/>
              <a:buFont typeface="Arial"/>
              <a:buChar char="■"/>
              <a:defRPr sz="1300" b="0" i="0" u="none" strike="noStrike" cap="none">
                <a:solidFill>
                  <a:srgbClr val="000000"/>
                </a:solidFill>
                <a:latin typeface="Nunito Sans"/>
                <a:ea typeface="Nunito Sans"/>
                <a:cs typeface="Nunito Sans"/>
                <a:sym typeface="Nunito Sans"/>
              </a:defRPr>
            </a:lvl3pPr>
            <a:lvl4pPr marL="1828800" marR="0" lvl="3"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8896529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Divider 1">
  <p:cSld name="Divider 1">
    <p:spTree>
      <p:nvGrpSpPr>
        <p:cNvPr id="1" name="Shape 169"/>
        <p:cNvGrpSpPr/>
        <p:nvPr/>
      </p:nvGrpSpPr>
      <p:grpSpPr>
        <a:xfrm>
          <a:off x="0" y="0"/>
          <a:ext cx="0" cy="0"/>
          <a:chOff x="0" y="0"/>
          <a:chExt cx="0" cy="0"/>
        </a:xfrm>
      </p:grpSpPr>
      <p:pic>
        <p:nvPicPr>
          <p:cNvPr id="170" name="Google Shape;170;p8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71" name="Google Shape;171;p80"/>
          <p:cNvSpPr txBox="1">
            <a:spLocks noGrp="1"/>
          </p:cNvSpPr>
          <p:nvPr>
            <p:ph type="title"/>
          </p:nvPr>
        </p:nvSpPr>
        <p:spPr>
          <a:xfrm>
            <a:off x="628650" y="1657350"/>
            <a:ext cx="3600450" cy="3009900"/>
          </a:xfrm>
          <a:prstGeom prst="rect">
            <a:avLst/>
          </a:prstGeom>
          <a:noFill/>
          <a:ln>
            <a:noFill/>
          </a:ln>
        </p:spPr>
        <p:txBody>
          <a:bodyPr spcFirstLastPara="1" wrap="square" lIns="0" tIns="0" rIns="0" bIns="0" anchor="t" anchorCtr="0">
            <a:noAutofit/>
          </a:bodyPr>
          <a:lstStyle>
            <a:lvl1pPr marR="0" lvl="0" algn="l" rtl="0">
              <a:lnSpc>
                <a:spcPct val="110000"/>
              </a:lnSpc>
              <a:spcBef>
                <a:spcPts val="0"/>
              </a:spcBef>
              <a:spcAft>
                <a:spcPts val="0"/>
              </a:spcAft>
              <a:buClr>
                <a:srgbClr val="000000"/>
              </a:buClr>
              <a:buSzPts val="1400"/>
              <a:buFont typeface="Arial"/>
              <a:buNone/>
              <a:defRPr sz="4500" b="1" i="0" u="none" strike="noStrike" cap="none">
                <a:solidFill>
                  <a:schemeClr val="lt1"/>
                </a:solidFill>
                <a:latin typeface="Nunito Sans Black"/>
                <a:ea typeface="Nunito Sans Black"/>
                <a:cs typeface="Nunito Sans Black"/>
                <a:sym typeface="Nunito Sans Black"/>
              </a:defRPr>
            </a:lvl1pPr>
            <a:lvl2pPr marR="0" lvl="1"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233881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ontent_Subhead">
  <p:cSld name="Content_Subhead">
    <p:spTree>
      <p:nvGrpSpPr>
        <p:cNvPr id="1" name="Shape 172"/>
        <p:cNvGrpSpPr/>
        <p:nvPr/>
      </p:nvGrpSpPr>
      <p:grpSpPr>
        <a:xfrm>
          <a:off x="0" y="0"/>
          <a:ext cx="0" cy="0"/>
          <a:chOff x="0" y="0"/>
          <a:chExt cx="0" cy="0"/>
        </a:xfrm>
      </p:grpSpPr>
      <p:sp>
        <p:nvSpPr>
          <p:cNvPr id="173" name="Google Shape;173;p81"/>
          <p:cNvSpPr txBox="1">
            <a:spLocks noGrp="1"/>
          </p:cNvSpPr>
          <p:nvPr>
            <p:ph type="title"/>
          </p:nvPr>
        </p:nvSpPr>
        <p:spPr>
          <a:xfrm>
            <a:off x="385699" y="342901"/>
            <a:ext cx="6624702" cy="323849"/>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0000"/>
              </a:buClr>
              <a:buSzPts val="1400"/>
              <a:buFont typeface="Arial"/>
              <a:buNone/>
              <a:defRPr sz="2400" b="1" i="0" u="none" strike="noStrike" cap="none">
                <a:solidFill>
                  <a:schemeClr val="dk2"/>
                </a:solidFill>
                <a:latin typeface="Nunito Sans Black"/>
                <a:ea typeface="Nunito Sans Black"/>
                <a:cs typeface="Nunito Sans Black"/>
                <a:sym typeface="Nunito Sans Black"/>
              </a:defRPr>
            </a:lvl1pPr>
            <a:lvl2pPr marR="0" lvl="1"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9pPr>
          </a:lstStyle>
          <a:p>
            <a:endParaRPr/>
          </a:p>
        </p:txBody>
      </p:sp>
      <p:sp>
        <p:nvSpPr>
          <p:cNvPr id="174" name="Google Shape;174;p81"/>
          <p:cNvSpPr txBox="1">
            <a:spLocks noGrp="1"/>
          </p:cNvSpPr>
          <p:nvPr>
            <p:ph type="body" idx="1"/>
          </p:nvPr>
        </p:nvSpPr>
        <p:spPr>
          <a:xfrm>
            <a:off x="385763" y="1238250"/>
            <a:ext cx="5595937" cy="3352800"/>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1163"/>
              </a:spcBef>
              <a:spcAft>
                <a:spcPts val="0"/>
              </a:spcAft>
              <a:buClr>
                <a:schemeClr val="dk1"/>
              </a:buClr>
              <a:buSzPts val="1600"/>
              <a:buFont typeface="Arial"/>
              <a:buNone/>
              <a:defRPr sz="1600" b="1" i="0" u="none" strike="noStrike" cap="none">
                <a:solidFill>
                  <a:schemeClr val="dk1"/>
                </a:solidFill>
                <a:latin typeface="Nunito Sans"/>
                <a:ea typeface="Nunito Sans"/>
                <a:cs typeface="Nunito Sans"/>
                <a:sym typeface="Nunito Sans"/>
              </a:defRPr>
            </a:lvl1pPr>
            <a:lvl2pPr marL="914400" marR="0" lvl="1" indent="-317500" algn="l" rtl="0">
              <a:lnSpc>
                <a:spcPct val="110000"/>
              </a:lnSpc>
              <a:spcBef>
                <a:spcPts val="281"/>
              </a:spcBef>
              <a:spcAft>
                <a:spcPts val="0"/>
              </a:spcAft>
              <a:buClr>
                <a:schemeClr val="dk1"/>
              </a:buClr>
              <a:buSzPts val="1400"/>
              <a:buFont typeface="Arial"/>
              <a:buChar char="•"/>
              <a:defRPr sz="1400" b="0" i="0" u="none" strike="noStrike" cap="none">
                <a:solidFill>
                  <a:schemeClr val="dk1"/>
                </a:solidFill>
                <a:latin typeface="Nunito Sans"/>
                <a:ea typeface="Nunito Sans"/>
                <a:cs typeface="Nunito Sans"/>
                <a:sym typeface="Nunito Sans"/>
              </a:defRPr>
            </a:lvl2pPr>
            <a:lvl3pPr marL="1371600" marR="0" lvl="2" indent="-311150" algn="l" rtl="0">
              <a:lnSpc>
                <a:spcPct val="90000"/>
              </a:lnSpc>
              <a:spcBef>
                <a:spcPts val="300"/>
              </a:spcBef>
              <a:spcAft>
                <a:spcPts val="0"/>
              </a:spcAft>
              <a:buClr>
                <a:schemeClr val="dk1"/>
              </a:buClr>
              <a:buSzPts val="1300"/>
              <a:buFont typeface="Arial"/>
              <a:buChar char="•"/>
              <a:defRPr sz="1300" b="0" i="0" u="none" strike="noStrike" cap="none">
                <a:solidFill>
                  <a:schemeClr val="dk1"/>
                </a:solidFill>
                <a:latin typeface="Nunito Sans"/>
                <a:ea typeface="Nunito Sans"/>
                <a:cs typeface="Nunito Sans"/>
                <a:sym typeface="Nunito Sans"/>
              </a:defRPr>
            </a:lvl3pPr>
            <a:lvl4pPr marL="1828800" marR="0" lvl="3"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75" name="Google Shape;175;p81"/>
          <p:cNvSpPr>
            <a:spLocks noGrp="1"/>
          </p:cNvSpPr>
          <p:nvPr>
            <p:ph type="pic" idx="2"/>
          </p:nvPr>
        </p:nvSpPr>
        <p:spPr>
          <a:xfrm>
            <a:off x="7958201" y="266700"/>
            <a:ext cx="800100" cy="800100"/>
          </a:xfrm>
          <a:prstGeom prst="rect">
            <a:avLst/>
          </a:prstGeom>
          <a:noFill/>
          <a:ln>
            <a:noFill/>
          </a:ln>
        </p:spPr>
      </p:sp>
    </p:spTree>
    <p:extLst>
      <p:ext uri="{BB962C8B-B14F-4D97-AF65-F5344CB8AC3E}">
        <p14:creationId xmlns:p14="http://schemas.microsoft.com/office/powerpoint/2010/main" val="37161392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1_Table_Light">
  <p:cSld name="1_Table_Light">
    <p:spTree>
      <p:nvGrpSpPr>
        <p:cNvPr id="1" name="Shape 176"/>
        <p:cNvGrpSpPr/>
        <p:nvPr/>
      </p:nvGrpSpPr>
      <p:grpSpPr>
        <a:xfrm>
          <a:off x="0" y="0"/>
          <a:ext cx="0" cy="0"/>
          <a:chOff x="0" y="0"/>
          <a:chExt cx="0" cy="0"/>
        </a:xfrm>
      </p:grpSpPr>
      <p:sp>
        <p:nvSpPr>
          <p:cNvPr id="177" name="Google Shape;177;p82"/>
          <p:cNvSpPr txBox="1">
            <a:spLocks noGrp="1"/>
          </p:cNvSpPr>
          <p:nvPr>
            <p:ph type="title"/>
          </p:nvPr>
        </p:nvSpPr>
        <p:spPr>
          <a:xfrm>
            <a:off x="385699" y="342901"/>
            <a:ext cx="6167502" cy="323849"/>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0000"/>
              </a:buClr>
              <a:buSzPts val="1400"/>
              <a:buFont typeface="Arial"/>
              <a:buNone/>
              <a:defRPr sz="2400" b="1" i="0" u="none" strike="noStrike" cap="none">
                <a:solidFill>
                  <a:schemeClr val="dk1"/>
                </a:solidFill>
                <a:latin typeface="Nunito Sans Black"/>
                <a:ea typeface="Nunito Sans Black"/>
                <a:cs typeface="Nunito Sans Black"/>
                <a:sym typeface="Nunito Sans Black"/>
              </a:defRPr>
            </a:lvl1pPr>
            <a:lvl2pPr marR="0" lvl="1"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9pPr>
          </a:lstStyle>
          <a:p>
            <a:endParaRPr/>
          </a:p>
        </p:txBody>
      </p:sp>
      <p:pic>
        <p:nvPicPr>
          <p:cNvPr id="178" name="Google Shape;178;p82"/>
          <p:cNvPicPr preferRelativeResize="0"/>
          <p:nvPr/>
        </p:nvPicPr>
        <p:blipFill rotWithShape="1">
          <a:blip r:embed="rId2">
            <a:alphaModFix/>
          </a:blip>
          <a:srcRect/>
          <a:stretch/>
        </p:blipFill>
        <p:spPr>
          <a:xfrm>
            <a:off x="8534399" y="4705350"/>
            <a:ext cx="382911" cy="263322"/>
          </a:xfrm>
          <a:prstGeom prst="rect">
            <a:avLst/>
          </a:prstGeom>
          <a:noFill/>
          <a:ln>
            <a:noFill/>
          </a:ln>
        </p:spPr>
      </p:pic>
      <p:sp>
        <p:nvSpPr>
          <p:cNvPr id="179" name="Google Shape;179;p82"/>
          <p:cNvSpPr txBox="1">
            <a:spLocks noGrp="1"/>
          </p:cNvSpPr>
          <p:nvPr>
            <p:ph type="body" idx="1"/>
          </p:nvPr>
        </p:nvSpPr>
        <p:spPr>
          <a:xfrm>
            <a:off x="385697" y="1123950"/>
            <a:ext cx="8339201" cy="34671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chemeClr val="dk1"/>
              </a:buClr>
              <a:buSzPts val="1600"/>
              <a:buFont typeface="Arial"/>
              <a:buNone/>
              <a:defRPr sz="1600" b="0" i="0" u="none" strike="noStrike" cap="none">
                <a:solidFill>
                  <a:schemeClr val="dk1"/>
                </a:solidFill>
                <a:latin typeface="Nunito Sans"/>
                <a:ea typeface="Nunito Sans"/>
                <a:cs typeface="Nunito Sans"/>
                <a:sym typeface="Nunito San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0" name="Google Shape;180;p82"/>
          <p:cNvSpPr>
            <a:spLocks noGrp="1"/>
          </p:cNvSpPr>
          <p:nvPr>
            <p:ph type="pic" idx="2"/>
          </p:nvPr>
        </p:nvSpPr>
        <p:spPr>
          <a:xfrm>
            <a:off x="7958201" y="266700"/>
            <a:ext cx="800100" cy="800100"/>
          </a:xfrm>
          <a:prstGeom prst="rect">
            <a:avLst/>
          </a:prstGeom>
          <a:noFill/>
          <a:ln>
            <a:noFill/>
          </a:ln>
        </p:spPr>
      </p:sp>
    </p:spTree>
    <p:extLst>
      <p:ext uri="{BB962C8B-B14F-4D97-AF65-F5344CB8AC3E}">
        <p14:creationId xmlns:p14="http://schemas.microsoft.com/office/powerpoint/2010/main" val="30912801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2_Table_Light">
  <p:cSld name="2_Table_Light">
    <p:spTree>
      <p:nvGrpSpPr>
        <p:cNvPr id="1" name="Shape 181"/>
        <p:cNvGrpSpPr/>
        <p:nvPr/>
      </p:nvGrpSpPr>
      <p:grpSpPr>
        <a:xfrm>
          <a:off x="0" y="0"/>
          <a:ext cx="0" cy="0"/>
          <a:chOff x="0" y="0"/>
          <a:chExt cx="0" cy="0"/>
        </a:xfrm>
      </p:grpSpPr>
      <p:sp>
        <p:nvSpPr>
          <p:cNvPr id="182" name="Google Shape;182;p83"/>
          <p:cNvSpPr txBox="1">
            <a:spLocks noGrp="1"/>
          </p:cNvSpPr>
          <p:nvPr>
            <p:ph type="title"/>
          </p:nvPr>
        </p:nvSpPr>
        <p:spPr>
          <a:xfrm>
            <a:off x="385699" y="342901"/>
            <a:ext cx="6167502" cy="323849"/>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0000"/>
              </a:buClr>
              <a:buSzPts val="1400"/>
              <a:buFont typeface="Arial"/>
              <a:buNone/>
              <a:defRPr sz="2400" b="1" i="0" u="none" strike="noStrike" cap="none">
                <a:solidFill>
                  <a:schemeClr val="dk1"/>
                </a:solidFill>
                <a:latin typeface="Nunito Sans Black"/>
                <a:ea typeface="Nunito Sans Black"/>
                <a:cs typeface="Nunito Sans Black"/>
                <a:sym typeface="Nunito Sans Black"/>
              </a:defRPr>
            </a:lvl1pPr>
            <a:lvl2pPr marR="0" lvl="1"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9pPr>
          </a:lstStyle>
          <a:p>
            <a:endParaRPr/>
          </a:p>
        </p:txBody>
      </p:sp>
      <p:pic>
        <p:nvPicPr>
          <p:cNvPr id="183" name="Google Shape;183;p83"/>
          <p:cNvPicPr preferRelativeResize="0"/>
          <p:nvPr/>
        </p:nvPicPr>
        <p:blipFill rotWithShape="1">
          <a:blip r:embed="rId2">
            <a:alphaModFix/>
          </a:blip>
          <a:srcRect/>
          <a:stretch/>
        </p:blipFill>
        <p:spPr>
          <a:xfrm>
            <a:off x="8534399" y="4705350"/>
            <a:ext cx="382911" cy="263322"/>
          </a:xfrm>
          <a:prstGeom prst="rect">
            <a:avLst/>
          </a:prstGeom>
          <a:noFill/>
          <a:ln>
            <a:noFill/>
          </a:ln>
        </p:spPr>
      </p:pic>
      <p:sp>
        <p:nvSpPr>
          <p:cNvPr id="184" name="Google Shape;184;p83"/>
          <p:cNvSpPr txBox="1">
            <a:spLocks noGrp="1"/>
          </p:cNvSpPr>
          <p:nvPr>
            <p:ph type="body" idx="1"/>
          </p:nvPr>
        </p:nvSpPr>
        <p:spPr>
          <a:xfrm>
            <a:off x="385697" y="1123950"/>
            <a:ext cx="8339201" cy="17907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chemeClr val="dk1"/>
              </a:buClr>
              <a:buSzPts val="1600"/>
              <a:buFont typeface="Arial"/>
              <a:buNone/>
              <a:defRPr sz="1600" b="0" i="0" u="none" strike="noStrike" cap="none">
                <a:solidFill>
                  <a:schemeClr val="dk1"/>
                </a:solidFill>
                <a:latin typeface="Nunito Sans"/>
                <a:ea typeface="Nunito Sans"/>
                <a:cs typeface="Nunito Sans"/>
                <a:sym typeface="Nunito San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5" name="Google Shape;185;p83"/>
          <p:cNvSpPr>
            <a:spLocks noGrp="1"/>
          </p:cNvSpPr>
          <p:nvPr>
            <p:ph type="pic" idx="2"/>
          </p:nvPr>
        </p:nvSpPr>
        <p:spPr>
          <a:xfrm>
            <a:off x="7958201" y="266700"/>
            <a:ext cx="800100" cy="800100"/>
          </a:xfrm>
          <a:prstGeom prst="rect">
            <a:avLst/>
          </a:prstGeom>
          <a:noFill/>
          <a:ln>
            <a:noFill/>
          </a:ln>
        </p:spPr>
      </p:sp>
      <p:sp>
        <p:nvSpPr>
          <p:cNvPr id="186" name="Google Shape;186;p83"/>
          <p:cNvSpPr txBox="1">
            <a:spLocks noGrp="1"/>
          </p:cNvSpPr>
          <p:nvPr>
            <p:ph type="body" idx="3"/>
          </p:nvPr>
        </p:nvSpPr>
        <p:spPr>
          <a:xfrm>
            <a:off x="385763" y="3028950"/>
            <a:ext cx="8339135" cy="1562100"/>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1163"/>
              </a:spcBef>
              <a:spcAft>
                <a:spcPts val="0"/>
              </a:spcAft>
              <a:buClr>
                <a:schemeClr val="dk1"/>
              </a:buClr>
              <a:buSzPts val="1600"/>
              <a:buFont typeface="Arial"/>
              <a:buNone/>
              <a:defRPr sz="1600" b="1" i="0" u="none" strike="noStrike" cap="none">
                <a:solidFill>
                  <a:schemeClr val="dk1"/>
                </a:solidFill>
                <a:latin typeface="Nunito Sans"/>
                <a:ea typeface="Nunito Sans"/>
                <a:cs typeface="Nunito Sans"/>
                <a:sym typeface="Nunito Sans"/>
              </a:defRPr>
            </a:lvl1pPr>
            <a:lvl2pPr marL="914400" marR="0" lvl="1" indent="-317500" algn="l" rtl="0">
              <a:lnSpc>
                <a:spcPct val="110000"/>
              </a:lnSpc>
              <a:spcBef>
                <a:spcPts val="281"/>
              </a:spcBef>
              <a:spcAft>
                <a:spcPts val="0"/>
              </a:spcAft>
              <a:buClr>
                <a:schemeClr val="dk1"/>
              </a:buClr>
              <a:buSzPts val="1400"/>
              <a:buFont typeface="Arial"/>
              <a:buChar char="•"/>
              <a:defRPr sz="1400" b="0" i="0" u="none" strike="noStrike" cap="none">
                <a:solidFill>
                  <a:schemeClr val="dk1"/>
                </a:solidFill>
                <a:latin typeface="Nunito Sans"/>
                <a:ea typeface="Nunito Sans"/>
                <a:cs typeface="Nunito Sans"/>
                <a:sym typeface="Nunito Sans"/>
              </a:defRPr>
            </a:lvl2pPr>
            <a:lvl3pPr marL="1371600" marR="0" lvl="2" indent="-311150" algn="l" rtl="0">
              <a:lnSpc>
                <a:spcPct val="90000"/>
              </a:lnSpc>
              <a:spcBef>
                <a:spcPts val="300"/>
              </a:spcBef>
              <a:spcAft>
                <a:spcPts val="0"/>
              </a:spcAft>
              <a:buClr>
                <a:schemeClr val="dk1"/>
              </a:buClr>
              <a:buSzPts val="1300"/>
              <a:buFont typeface="Arial"/>
              <a:buChar char="•"/>
              <a:defRPr sz="1300" b="0" i="0" u="none" strike="noStrike" cap="none">
                <a:solidFill>
                  <a:schemeClr val="dk1"/>
                </a:solidFill>
                <a:latin typeface="Nunito Sans"/>
                <a:ea typeface="Nunito Sans"/>
                <a:cs typeface="Nunito Sans"/>
                <a:sym typeface="Nunito Sans"/>
              </a:defRPr>
            </a:lvl3pPr>
            <a:lvl4pPr marL="1828800" marR="0" lvl="3"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822243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solidFill>
          <a:schemeClr val="accent1"/>
        </a:solidFill>
        <a:effectLst/>
      </p:bgPr>
    </p:bg>
    <p:spTree>
      <p:nvGrpSpPr>
        <p:cNvPr id="1" name="Shape 187"/>
        <p:cNvGrpSpPr/>
        <p:nvPr/>
      </p:nvGrpSpPr>
      <p:grpSpPr>
        <a:xfrm>
          <a:off x="0" y="0"/>
          <a:ext cx="0" cy="0"/>
          <a:chOff x="0" y="0"/>
          <a:chExt cx="0" cy="0"/>
        </a:xfrm>
      </p:grpSpPr>
      <p:sp>
        <p:nvSpPr>
          <p:cNvPr id="188" name="Google Shape;188;p84"/>
          <p:cNvSpPr/>
          <p:nvPr/>
        </p:nvSpPr>
        <p:spPr>
          <a:xfrm>
            <a:off x="1" y="0"/>
            <a:ext cx="5372099" cy="5143499"/>
          </a:xfrm>
          <a:prstGeom prst="rightArrowCallout">
            <a:avLst>
              <a:gd name="adj1" fmla="val 34894"/>
              <a:gd name="adj2" fmla="val 8744"/>
              <a:gd name="adj3" fmla="val 7612"/>
              <a:gd name="adj4" fmla="val 93955"/>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dirty="0">
              <a:solidFill>
                <a:schemeClr val="lt1"/>
              </a:solidFill>
              <a:latin typeface="Calibri"/>
              <a:ea typeface="Calibri"/>
              <a:cs typeface="Calibri"/>
              <a:sym typeface="Calibri"/>
            </a:endParaRPr>
          </a:p>
        </p:txBody>
      </p:sp>
      <p:sp>
        <p:nvSpPr>
          <p:cNvPr id="189" name="Google Shape;189;p84"/>
          <p:cNvSpPr txBox="1">
            <a:spLocks noGrp="1"/>
          </p:cNvSpPr>
          <p:nvPr>
            <p:ph type="title"/>
          </p:nvPr>
        </p:nvSpPr>
        <p:spPr>
          <a:xfrm>
            <a:off x="419100" y="457200"/>
            <a:ext cx="4000500" cy="998537"/>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0000"/>
              </a:buClr>
              <a:buSzPts val="1400"/>
              <a:buFont typeface="Arial"/>
              <a:buNone/>
              <a:defRPr sz="2400" b="1" i="0" u="none" strike="noStrike" cap="none">
                <a:solidFill>
                  <a:schemeClr val="dk1"/>
                </a:solidFill>
                <a:latin typeface="Nunito Sans Black"/>
                <a:ea typeface="Nunito Sans Black"/>
                <a:cs typeface="Nunito Sans Black"/>
                <a:sym typeface="Nunito Sans Black"/>
              </a:defRPr>
            </a:lvl1pPr>
            <a:lvl2pPr marR="0" lvl="1"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9pPr>
          </a:lstStyle>
          <a:p>
            <a:endParaRPr/>
          </a:p>
        </p:txBody>
      </p:sp>
      <p:sp>
        <p:nvSpPr>
          <p:cNvPr id="190" name="Google Shape;190;p84"/>
          <p:cNvSpPr>
            <a:spLocks noGrp="1"/>
          </p:cNvSpPr>
          <p:nvPr>
            <p:ph type="pic" idx="2"/>
          </p:nvPr>
        </p:nvSpPr>
        <p:spPr>
          <a:xfrm>
            <a:off x="495300" y="1771650"/>
            <a:ext cx="800100" cy="800100"/>
          </a:xfrm>
          <a:prstGeom prst="rect">
            <a:avLst/>
          </a:prstGeom>
          <a:noFill/>
          <a:ln>
            <a:noFill/>
          </a:ln>
        </p:spPr>
      </p:sp>
      <p:sp>
        <p:nvSpPr>
          <p:cNvPr id="191" name="Google Shape;191;p84"/>
          <p:cNvSpPr>
            <a:spLocks noGrp="1"/>
          </p:cNvSpPr>
          <p:nvPr>
            <p:ph type="pic" idx="3"/>
          </p:nvPr>
        </p:nvSpPr>
        <p:spPr>
          <a:xfrm>
            <a:off x="495300" y="3143250"/>
            <a:ext cx="800100" cy="800100"/>
          </a:xfrm>
          <a:prstGeom prst="rect">
            <a:avLst/>
          </a:prstGeom>
          <a:noFill/>
          <a:ln>
            <a:noFill/>
          </a:ln>
        </p:spPr>
      </p:sp>
      <p:sp>
        <p:nvSpPr>
          <p:cNvPr id="192" name="Google Shape;192;p84"/>
          <p:cNvSpPr txBox="1">
            <a:spLocks noGrp="1"/>
          </p:cNvSpPr>
          <p:nvPr>
            <p:ph type="body" idx="1"/>
          </p:nvPr>
        </p:nvSpPr>
        <p:spPr>
          <a:xfrm>
            <a:off x="1485900" y="1543050"/>
            <a:ext cx="2933700" cy="11811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563"/>
              </a:spcBef>
              <a:spcAft>
                <a:spcPts val="0"/>
              </a:spcAft>
              <a:buClr>
                <a:schemeClr val="dk1"/>
              </a:buClr>
              <a:buSzPts val="1600"/>
              <a:buFont typeface="Arial"/>
              <a:buNone/>
              <a:defRPr sz="1600" b="0" i="0" u="none" strike="noStrike" cap="none">
                <a:solidFill>
                  <a:schemeClr val="dk1"/>
                </a:solidFill>
                <a:latin typeface="Nunito Sans"/>
                <a:ea typeface="Nunito Sans"/>
                <a:cs typeface="Nunito Sans"/>
                <a:sym typeface="Nunito San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93" name="Google Shape;193;p84"/>
          <p:cNvSpPr txBox="1">
            <a:spLocks noGrp="1"/>
          </p:cNvSpPr>
          <p:nvPr>
            <p:ph type="body" idx="4"/>
          </p:nvPr>
        </p:nvSpPr>
        <p:spPr>
          <a:xfrm>
            <a:off x="5715000" y="1162050"/>
            <a:ext cx="2818897" cy="3086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63"/>
              </a:spcBef>
              <a:spcAft>
                <a:spcPts val="0"/>
              </a:spcAft>
              <a:buClr>
                <a:schemeClr val="lt1"/>
              </a:buClr>
              <a:buSzPts val="1600"/>
              <a:buFont typeface="Arial"/>
              <a:buNone/>
              <a:defRPr sz="1600" b="1" i="0" u="none" strike="noStrike" cap="none">
                <a:solidFill>
                  <a:schemeClr val="lt1"/>
                </a:solidFill>
                <a:latin typeface="Nunito Sans Black"/>
                <a:ea typeface="Nunito Sans Black"/>
                <a:cs typeface="Nunito Sans Black"/>
                <a:sym typeface="Nunito Sans Black"/>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94" name="Google Shape;194;p84"/>
          <p:cNvSpPr txBox="1">
            <a:spLocks noGrp="1"/>
          </p:cNvSpPr>
          <p:nvPr>
            <p:ph type="body" idx="5"/>
          </p:nvPr>
        </p:nvSpPr>
        <p:spPr>
          <a:xfrm>
            <a:off x="1485900" y="2958611"/>
            <a:ext cx="2933700" cy="11811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563"/>
              </a:spcBef>
              <a:spcAft>
                <a:spcPts val="0"/>
              </a:spcAft>
              <a:buClr>
                <a:schemeClr val="dk1"/>
              </a:buClr>
              <a:buSzPts val="1600"/>
              <a:buFont typeface="Arial"/>
              <a:buNone/>
              <a:defRPr sz="1600" b="0" i="0" u="none" strike="noStrike" cap="none">
                <a:solidFill>
                  <a:schemeClr val="dk1"/>
                </a:solidFill>
                <a:latin typeface="Nunito Sans"/>
                <a:ea typeface="Nunito Sans"/>
                <a:cs typeface="Nunito Sans"/>
                <a:sym typeface="Nunito San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pic>
        <p:nvPicPr>
          <p:cNvPr id="195" name="Google Shape;195;p84"/>
          <p:cNvPicPr preferRelativeResize="0"/>
          <p:nvPr/>
        </p:nvPicPr>
        <p:blipFill rotWithShape="1">
          <a:blip r:embed="rId2">
            <a:alphaModFix/>
          </a:blip>
          <a:srcRect/>
          <a:stretch/>
        </p:blipFill>
        <p:spPr>
          <a:xfrm>
            <a:off x="8533897" y="4705350"/>
            <a:ext cx="382004" cy="263323"/>
          </a:xfrm>
          <a:prstGeom prst="rect">
            <a:avLst/>
          </a:prstGeom>
          <a:noFill/>
          <a:ln>
            <a:noFill/>
          </a:ln>
        </p:spPr>
      </p:pic>
    </p:spTree>
    <p:extLst>
      <p:ext uri="{BB962C8B-B14F-4D97-AF65-F5344CB8AC3E}">
        <p14:creationId xmlns:p14="http://schemas.microsoft.com/office/powerpoint/2010/main" val="3413880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3_Items_TextHeavy">
  <p:cSld name="3_Items_TextHeavy">
    <p:spTree>
      <p:nvGrpSpPr>
        <p:cNvPr id="1" name="Shape 196"/>
        <p:cNvGrpSpPr/>
        <p:nvPr/>
      </p:nvGrpSpPr>
      <p:grpSpPr>
        <a:xfrm>
          <a:off x="0" y="0"/>
          <a:ext cx="0" cy="0"/>
          <a:chOff x="0" y="0"/>
          <a:chExt cx="0" cy="0"/>
        </a:xfrm>
      </p:grpSpPr>
      <p:sp>
        <p:nvSpPr>
          <p:cNvPr id="197" name="Google Shape;197;p87"/>
          <p:cNvSpPr txBox="1">
            <a:spLocks noGrp="1"/>
          </p:cNvSpPr>
          <p:nvPr>
            <p:ph type="title"/>
          </p:nvPr>
        </p:nvSpPr>
        <p:spPr>
          <a:xfrm>
            <a:off x="385698" y="457201"/>
            <a:ext cx="8339201" cy="323849"/>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0000"/>
              </a:buClr>
              <a:buSzPts val="1400"/>
              <a:buFont typeface="Arial"/>
              <a:buNone/>
              <a:defRPr sz="2400" b="1" i="0" u="none" strike="noStrike" cap="none">
                <a:solidFill>
                  <a:schemeClr val="dk2"/>
                </a:solidFill>
                <a:latin typeface="Nunito Sans Black"/>
                <a:ea typeface="Nunito Sans Black"/>
                <a:cs typeface="Nunito Sans Black"/>
                <a:sym typeface="Nunito Sans Black"/>
              </a:defRPr>
            </a:lvl1pPr>
            <a:lvl2pPr marR="0" lvl="1"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9pPr>
          </a:lstStyle>
          <a:p>
            <a:endParaRPr/>
          </a:p>
        </p:txBody>
      </p:sp>
      <p:sp>
        <p:nvSpPr>
          <p:cNvPr id="198" name="Google Shape;198;p87"/>
          <p:cNvSpPr txBox="1">
            <a:spLocks noGrp="1"/>
          </p:cNvSpPr>
          <p:nvPr>
            <p:ph type="body" idx="1"/>
          </p:nvPr>
        </p:nvSpPr>
        <p:spPr>
          <a:xfrm>
            <a:off x="748935" y="1352550"/>
            <a:ext cx="1790700" cy="17145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chemeClr val="dk1"/>
              </a:buClr>
              <a:buSzPts val="1600"/>
              <a:buFont typeface="Arial"/>
              <a:buNone/>
              <a:defRPr sz="1600" b="0" i="0" u="none" strike="noStrike" cap="none">
                <a:solidFill>
                  <a:schemeClr val="dk1"/>
                </a:solidFill>
                <a:latin typeface="Nunito Sans"/>
                <a:ea typeface="Nunito Sans"/>
                <a:cs typeface="Nunito Sans"/>
                <a:sym typeface="Nunito San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99" name="Google Shape;199;p87"/>
          <p:cNvSpPr txBox="1">
            <a:spLocks noGrp="1"/>
          </p:cNvSpPr>
          <p:nvPr>
            <p:ph type="body" idx="2"/>
          </p:nvPr>
        </p:nvSpPr>
        <p:spPr>
          <a:xfrm>
            <a:off x="3417554" y="1352550"/>
            <a:ext cx="1790700" cy="17145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chemeClr val="dk1"/>
              </a:buClr>
              <a:buSzPts val="1600"/>
              <a:buFont typeface="Arial"/>
              <a:buNone/>
              <a:defRPr sz="1600" b="0" i="0" u="none" strike="noStrike" cap="none">
                <a:solidFill>
                  <a:schemeClr val="dk1"/>
                </a:solidFill>
                <a:latin typeface="Nunito Sans"/>
                <a:ea typeface="Nunito Sans"/>
                <a:cs typeface="Nunito Sans"/>
                <a:sym typeface="Nunito San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00" name="Google Shape;200;p87"/>
          <p:cNvSpPr txBox="1">
            <a:spLocks noGrp="1"/>
          </p:cNvSpPr>
          <p:nvPr>
            <p:ph type="body" idx="3"/>
          </p:nvPr>
        </p:nvSpPr>
        <p:spPr>
          <a:xfrm>
            <a:off x="6096000" y="1352550"/>
            <a:ext cx="1790700" cy="17145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chemeClr val="dk1"/>
              </a:buClr>
              <a:buSzPts val="1600"/>
              <a:buFont typeface="Arial"/>
              <a:buNone/>
              <a:defRPr sz="1600" b="0" i="0" u="none" strike="noStrike" cap="none">
                <a:solidFill>
                  <a:schemeClr val="dk1"/>
                </a:solidFill>
                <a:latin typeface="Nunito Sans"/>
                <a:ea typeface="Nunito Sans"/>
                <a:cs typeface="Nunito Sans"/>
                <a:sym typeface="Nunito San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01" name="Google Shape;201;p87"/>
          <p:cNvSpPr txBox="1">
            <a:spLocks noGrp="1"/>
          </p:cNvSpPr>
          <p:nvPr>
            <p:ph type="body" idx="4"/>
          </p:nvPr>
        </p:nvSpPr>
        <p:spPr>
          <a:xfrm>
            <a:off x="748550" y="3143250"/>
            <a:ext cx="2318175" cy="1181100"/>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0"/>
              </a:spcBef>
              <a:spcAft>
                <a:spcPts val="0"/>
              </a:spcAft>
              <a:buClr>
                <a:schemeClr val="dk1"/>
              </a:buClr>
              <a:buSzPts val="1400"/>
              <a:buFont typeface="Arial"/>
              <a:buNone/>
              <a:defRPr sz="1400" b="0" i="0" u="none" strike="noStrike" cap="none">
                <a:solidFill>
                  <a:schemeClr val="dk1"/>
                </a:solidFill>
                <a:latin typeface="Nunito Sans"/>
                <a:ea typeface="Nunito Sans"/>
                <a:cs typeface="Nunito Sans"/>
                <a:sym typeface="Nunito Sans"/>
              </a:defRPr>
            </a:lvl1pPr>
            <a:lvl2pPr marL="914400" marR="0" lvl="1" indent="-228600"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2286000" marR="0" lvl="4"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02" name="Google Shape;202;p87"/>
          <p:cNvSpPr txBox="1">
            <a:spLocks noGrp="1"/>
          </p:cNvSpPr>
          <p:nvPr>
            <p:ph type="body" idx="5"/>
          </p:nvPr>
        </p:nvSpPr>
        <p:spPr>
          <a:xfrm>
            <a:off x="3434925" y="3143250"/>
            <a:ext cx="2318175" cy="1181100"/>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0"/>
              </a:spcBef>
              <a:spcAft>
                <a:spcPts val="0"/>
              </a:spcAft>
              <a:buClr>
                <a:schemeClr val="dk1"/>
              </a:buClr>
              <a:buSzPts val="1400"/>
              <a:buFont typeface="Arial"/>
              <a:buNone/>
              <a:defRPr sz="1400" b="0" i="0" u="none" strike="noStrike" cap="none">
                <a:solidFill>
                  <a:schemeClr val="dk1"/>
                </a:solidFill>
                <a:latin typeface="Nunito Sans"/>
                <a:ea typeface="Nunito Sans"/>
                <a:cs typeface="Nunito Sans"/>
                <a:sym typeface="Nunito Sans"/>
              </a:defRPr>
            </a:lvl1pPr>
            <a:lvl2pPr marL="914400" marR="0" lvl="1" indent="-228600"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2286000" marR="0" lvl="4"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03" name="Google Shape;203;p87"/>
          <p:cNvSpPr txBox="1">
            <a:spLocks noGrp="1"/>
          </p:cNvSpPr>
          <p:nvPr>
            <p:ph type="body" idx="6"/>
          </p:nvPr>
        </p:nvSpPr>
        <p:spPr>
          <a:xfrm>
            <a:off x="6104493" y="3143250"/>
            <a:ext cx="2318175" cy="1181100"/>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0"/>
              </a:spcBef>
              <a:spcAft>
                <a:spcPts val="0"/>
              </a:spcAft>
              <a:buClr>
                <a:schemeClr val="dk1"/>
              </a:buClr>
              <a:buSzPts val="1400"/>
              <a:buFont typeface="Arial"/>
              <a:buNone/>
              <a:defRPr sz="1400" b="0" i="0" u="none" strike="noStrike" cap="none">
                <a:solidFill>
                  <a:schemeClr val="dk1"/>
                </a:solidFill>
                <a:latin typeface="Nunito Sans"/>
                <a:ea typeface="Nunito Sans"/>
                <a:cs typeface="Nunito Sans"/>
                <a:sym typeface="Nunito Sans"/>
              </a:defRPr>
            </a:lvl1pPr>
            <a:lvl2pPr marL="914400" marR="0" lvl="1" indent="-228600"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2286000" marR="0" lvl="4"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1488756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4_Items">
  <p:cSld name="4_Items">
    <p:spTree>
      <p:nvGrpSpPr>
        <p:cNvPr id="1" name="Shape 204"/>
        <p:cNvGrpSpPr/>
        <p:nvPr/>
      </p:nvGrpSpPr>
      <p:grpSpPr>
        <a:xfrm>
          <a:off x="0" y="0"/>
          <a:ext cx="0" cy="0"/>
          <a:chOff x="0" y="0"/>
          <a:chExt cx="0" cy="0"/>
        </a:xfrm>
      </p:grpSpPr>
      <p:sp>
        <p:nvSpPr>
          <p:cNvPr id="205" name="Google Shape;205;p88"/>
          <p:cNvSpPr txBox="1">
            <a:spLocks noGrp="1"/>
          </p:cNvSpPr>
          <p:nvPr>
            <p:ph type="title"/>
          </p:nvPr>
        </p:nvSpPr>
        <p:spPr>
          <a:xfrm>
            <a:off x="385698" y="457201"/>
            <a:ext cx="8339201" cy="323849"/>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0000"/>
              </a:buClr>
              <a:buSzPts val="1400"/>
              <a:buFont typeface="Arial"/>
              <a:buNone/>
              <a:defRPr sz="2400" b="1" i="0" u="none" strike="noStrike" cap="none">
                <a:solidFill>
                  <a:schemeClr val="dk2"/>
                </a:solidFill>
                <a:latin typeface="Nunito Sans Black"/>
                <a:ea typeface="Nunito Sans Black"/>
                <a:cs typeface="Nunito Sans Black"/>
                <a:sym typeface="Nunito Sans Black"/>
              </a:defRPr>
            </a:lvl1pPr>
            <a:lvl2pPr marR="0" lvl="1"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9pPr>
          </a:lstStyle>
          <a:p>
            <a:endParaRPr/>
          </a:p>
        </p:txBody>
      </p:sp>
      <p:sp>
        <p:nvSpPr>
          <p:cNvPr id="206" name="Google Shape;206;p88"/>
          <p:cNvSpPr txBox="1">
            <a:spLocks noGrp="1"/>
          </p:cNvSpPr>
          <p:nvPr>
            <p:ph type="body" idx="1"/>
          </p:nvPr>
        </p:nvSpPr>
        <p:spPr>
          <a:xfrm>
            <a:off x="671917" y="1162050"/>
            <a:ext cx="1352973" cy="12954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chemeClr val="dk1"/>
              </a:buClr>
              <a:buSzPts val="1600"/>
              <a:buFont typeface="Arial"/>
              <a:buNone/>
              <a:defRPr sz="1600" b="0" i="0" u="none" strike="noStrike" cap="none">
                <a:solidFill>
                  <a:schemeClr val="dk1"/>
                </a:solidFill>
                <a:latin typeface="Nunito Sans"/>
                <a:ea typeface="Nunito Sans"/>
                <a:cs typeface="Nunito Sans"/>
                <a:sym typeface="Nunito San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07" name="Google Shape;207;p88"/>
          <p:cNvSpPr txBox="1">
            <a:spLocks noGrp="1"/>
          </p:cNvSpPr>
          <p:nvPr>
            <p:ph type="body" idx="2"/>
          </p:nvPr>
        </p:nvSpPr>
        <p:spPr>
          <a:xfrm>
            <a:off x="2772045" y="1162050"/>
            <a:ext cx="1352973" cy="12954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chemeClr val="dk1"/>
              </a:buClr>
              <a:buSzPts val="1600"/>
              <a:buFont typeface="Arial"/>
              <a:buNone/>
              <a:defRPr sz="1600" b="0" i="0" u="none" strike="noStrike" cap="none">
                <a:solidFill>
                  <a:schemeClr val="dk1"/>
                </a:solidFill>
                <a:latin typeface="Nunito Sans"/>
                <a:ea typeface="Nunito Sans"/>
                <a:cs typeface="Nunito Sans"/>
                <a:sym typeface="Nunito San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08" name="Google Shape;208;p88"/>
          <p:cNvSpPr txBox="1">
            <a:spLocks noGrp="1"/>
          </p:cNvSpPr>
          <p:nvPr>
            <p:ph type="body" idx="3"/>
          </p:nvPr>
        </p:nvSpPr>
        <p:spPr>
          <a:xfrm>
            <a:off x="4872173" y="1162050"/>
            <a:ext cx="1352973" cy="12954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chemeClr val="dk1"/>
              </a:buClr>
              <a:buSzPts val="1600"/>
              <a:buFont typeface="Arial"/>
              <a:buNone/>
              <a:defRPr sz="1600" b="0" i="0" u="none" strike="noStrike" cap="none">
                <a:solidFill>
                  <a:schemeClr val="dk1"/>
                </a:solidFill>
                <a:latin typeface="Nunito Sans"/>
                <a:ea typeface="Nunito Sans"/>
                <a:cs typeface="Nunito Sans"/>
                <a:sym typeface="Nunito San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09" name="Google Shape;209;p88"/>
          <p:cNvSpPr txBox="1">
            <a:spLocks noGrp="1"/>
          </p:cNvSpPr>
          <p:nvPr>
            <p:ph type="body" idx="4"/>
          </p:nvPr>
        </p:nvSpPr>
        <p:spPr>
          <a:xfrm>
            <a:off x="385313" y="2686051"/>
            <a:ext cx="1916026" cy="1828799"/>
          </a:xfrm>
          <a:prstGeom prst="rect">
            <a:avLst/>
          </a:prstGeom>
          <a:noFill/>
          <a:ln>
            <a:noFill/>
          </a:ln>
        </p:spPr>
        <p:txBody>
          <a:bodyPr spcFirstLastPara="1" wrap="square" lIns="0" tIns="0" rIns="0" bIns="0" anchor="t" anchorCtr="0">
            <a:noAutofit/>
          </a:bodyPr>
          <a:lstStyle>
            <a:lvl1pPr marL="457200" marR="0" lvl="0" indent="-228600" algn="ctr" rtl="0">
              <a:lnSpc>
                <a:spcPct val="90000"/>
              </a:lnSpc>
              <a:spcBef>
                <a:spcPts val="0"/>
              </a:spcBef>
              <a:spcAft>
                <a:spcPts val="0"/>
              </a:spcAft>
              <a:buClr>
                <a:schemeClr val="dk1"/>
              </a:buClr>
              <a:buSzPts val="1200"/>
              <a:buFont typeface="Arial"/>
              <a:buNone/>
              <a:defRPr sz="1200" b="0" i="0" u="none" strike="noStrike" cap="none">
                <a:solidFill>
                  <a:schemeClr val="dk1"/>
                </a:solidFill>
                <a:latin typeface="Nunito Sans"/>
                <a:ea typeface="Nunito Sans"/>
                <a:cs typeface="Nunito Sans"/>
                <a:sym typeface="Nunito Sans"/>
              </a:defRPr>
            </a:lvl1pPr>
            <a:lvl2pPr marL="914400" marR="0" lvl="1" indent="-228600"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2286000" marR="0" lvl="4"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10" name="Google Shape;210;p88"/>
          <p:cNvSpPr txBox="1">
            <a:spLocks noGrp="1"/>
          </p:cNvSpPr>
          <p:nvPr>
            <p:ph type="body" idx="5"/>
          </p:nvPr>
        </p:nvSpPr>
        <p:spPr>
          <a:xfrm>
            <a:off x="2488400" y="2686051"/>
            <a:ext cx="1916026" cy="1828799"/>
          </a:xfrm>
          <a:prstGeom prst="rect">
            <a:avLst/>
          </a:prstGeom>
          <a:noFill/>
          <a:ln>
            <a:noFill/>
          </a:ln>
        </p:spPr>
        <p:txBody>
          <a:bodyPr spcFirstLastPara="1" wrap="square" lIns="0" tIns="0" rIns="0" bIns="0" anchor="t" anchorCtr="0">
            <a:noAutofit/>
          </a:bodyPr>
          <a:lstStyle>
            <a:lvl1pPr marL="457200" marR="0" lvl="0" indent="-228600" algn="ctr" rtl="0">
              <a:lnSpc>
                <a:spcPct val="90000"/>
              </a:lnSpc>
              <a:spcBef>
                <a:spcPts val="0"/>
              </a:spcBef>
              <a:spcAft>
                <a:spcPts val="0"/>
              </a:spcAft>
              <a:buClr>
                <a:schemeClr val="dk1"/>
              </a:buClr>
              <a:buSzPts val="1200"/>
              <a:buFont typeface="Arial"/>
              <a:buNone/>
              <a:defRPr sz="1200" b="0" i="0" u="none" strike="noStrike" cap="none">
                <a:solidFill>
                  <a:schemeClr val="dk1"/>
                </a:solidFill>
                <a:latin typeface="Nunito Sans"/>
                <a:ea typeface="Nunito Sans"/>
                <a:cs typeface="Nunito Sans"/>
                <a:sym typeface="Nunito Sans"/>
              </a:defRPr>
            </a:lvl1pPr>
            <a:lvl2pPr marL="914400" marR="0" lvl="1" indent="-228600"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2286000" marR="0" lvl="4"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11" name="Google Shape;211;p88"/>
          <p:cNvSpPr txBox="1">
            <a:spLocks noGrp="1"/>
          </p:cNvSpPr>
          <p:nvPr>
            <p:ph type="body" idx="6"/>
          </p:nvPr>
        </p:nvSpPr>
        <p:spPr>
          <a:xfrm>
            <a:off x="4591487" y="2686051"/>
            <a:ext cx="1916026" cy="1828799"/>
          </a:xfrm>
          <a:prstGeom prst="rect">
            <a:avLst/>
          </a:prstGeom>
          <a:noFill/>
          <a:ln>
            <a:noFill/>
          </a:ln>
        </p:spPr>
        <p:txBody>
          <a:bodyPr spcFirstLastPara="1" wrap="square" lIns="0" tIns="0" rIns="0" bIns="0" anchor="t" anchorCtr="0">
            <a:noAutofit/>
          </a:bodyPr>
          <a:lstStyle>
            <a:lvl1pPr marL="457200" marR="0" lvl="0" indent="-228600" algn="ctr" rtl="0">
              <a:lnSpc>
                <a:spcPct val="90000"/>
              </a:lnSpc>
              <a:spcBef>
                <a:spcPts val="0"/>
              </a:spcBef>
              <a:spcAft>
                <a:spcPts val="0"/>
              </a:spcAft>
              <a:buClr>
                <a:schemeClr val="dk1"/>
              </a:buClr>
              <a:buSzPts val="1200"/>
              <a:buFont typeface="Arial"/>
              <a:buNone/>
              <a:defRPr sz="1200" b="0" i="0" u="none" strike="noStrike" cap="none">
                <a:solidFill>
                  <a:schemeClr val="dk1"/>
                </a:solidFill>
                <a:latin typeface="Nunito Sans"/>
                <a:ea typeface="Nunito Sans"/>
                <a:cs typeface="Nunito Sans"/>
                <a:sym typeface="Nunito Sans"/>
              </a:defRPr>
            </a:lvl1pPr>
            <a:lvl2pPr marL="914400" marR="0" lvl="1" indent="-228600"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2286000" marR="0" lvl="4"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12" name="Google Shape;212;p88"/>
          <p:cNvSpPr txBox="1">
            <a:spLocks noGrp="1"/>
          </p:cNvSpPr>
          <p:nvPr>
            <p:ph type="body" idx="7"/>
          </p:nvPr>
        </p:nvSpPr>
        <p:spPr>
          <a:xfrm>
            <a:off x="6972300" y="1162050"/>
            <a:ext cx="1352973" cy="12954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chemeClr val="dk1"/>
              </a:buClr>
              <a:buSzPts val="1600"/>
              <a:buFont typeface="Arial"/>
              <a:buNone/>
              <a:defRPr sz="1600" b="0" i="0" u="none" strike="noStrike" cap="none">
                <a:solidFill>
                  <a:schemeClr val="dk1"/>
                </a:solidFill>
                <a:latin typeface="Nunito Sans"/>
                <a:ea typeface="Nunito Sans"/>
                <a:cs typeface="Nunito Sans"/>
                <a:sym typeface="Nunito San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281"/>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13" name="Google Shape;213;p88"/>
          <p:cNvSpPr txBox="1">
            <a:spLocks noGrp="1"/>
          </p:cNvSpPr>
          <p:nvPr>
            <p:ph type="body" idx="8"/>
          </p:nvPr>
        </p:nvSpPr>
        <p:spPr>
          <a:xfrm>
            <a:off x="6694574" y="2686051"/>
            <a:ext cx="1916026" cy="1828799"/>
          </a:xfrm>
          <a:prstGeom prst="rect">
            <a:avLst/>
          </a:prstGeom>
          <a:noFill/>
          <a:ln>
            <a:noFill/>
          </a:ln>
        </p:spPr>
        <p:txBody>
          <a:bodyPr spcFirstLastPara="1" wrap="square" lIns="0" tIns="0" rIns="0" bIns="0" anchor="t" anchorCtr="0">
            <a:noAutofit/>
          </a:bodyPr>
          <a:lstStyle>
            <a:lvl1pPr marL="457200" marR="0" lvl="0" indent="-228600" algn="ctr" rtl="0">
              <a:lnSpc>
                <a:spcPct val="90000"/>
              </a:lnSpc>
              <a:spcBef>
                <a:spcPts val="0"/>
              </a:spcBef>
              <a:spcAft>
                <a:spcPts val="0"/>
              </a:spcAft>
              <a:buClr>
                <a:schemeClr val="dk1"/>
              </a:buClr>
              <a:buSzPts val="1200"/>
              <a:buFont typeface="Arial"/>
              <a:buNone/>
              <a:defRPr sz="1200" b="0" i="0" u="none" strike="noStrike" cap="none">
                <a:solidFill>
                  <a:schemeClr val="dk1"/>
                </a:solidFill>
                <a:latin typeface="Nunito Sans"/>
                <a:ea typeface="Nunito Sans"/>
                <a:cs typeface="Nunito Sans"/>
                <a:sym typeface="Nunito Sans"/>
              </a:defRPr>
            </a:lvl1pPr>
            <a:lvl2pPr marL="914400" marR="0" lvl="1" indent="-228600"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2286000" marR="0" lvl="4" indent="-228600" algn="ctr" rtl="0">
              <a:lnSpc>
                <a:spcPct val="90000"/>
              </a:lnSpc>
              <a:spcBef>
                <a:spcPts val="281"/>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072426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Divider 3">
  <p:cSld name="Divider 3">
    <p:spTree>
      <p:nvGrpSpPr>
        <p:cNvPr id="1" name="Shape 214"/>
        <p:cNvGrpSpPr/>
        <p:nvPr/>
      </p:nvGrpSpPr>
      <p:grpSpPr>
        <a:xfrm>
          <a:off x="0" y="0"/>
          <a:ext cx="0" cy="0"/>
          <a:chOff x="0" y="0"/>
          <a:chExt cx="0" cy="0"/>
        </a:xfrm>
      </p:grpSpPr>
      <p:pic>
        <p:nvPicPr>
          <p:cNvPr id="215" name="Google Shape;215;g135a6d61c0d_0_127"/>
          <p:cNvPicPr preferRelativeResize="0"/>
          <p:nvPr/>
        </p:nvPicPr>
        <p:blipFill rotWithShape="1">
          <a:blip r:embed="rId2">
            <a:alphaModFix/>
          </a:blip>
          <a:srcRect t="7923" r="645" b="8393"/>
          <a:stretch/>
        </p:blipFill>
        <p:spPr>
          <a:xfrm>
            <a:off x="-5715" y="-2451"/>
            <a:ext cx="9155431" cy="5148402"/>
          </a:xfrm>
          <a:prstGeom prst="rect">
            <a:avLst/>
          </a:prstGeom>
          <a:noFill/>
          <a:ln>
            <a:noFill/>
          </a:ln>
        </p:spPr>
      </p:pic>
      <p:sp>
        <p:nvSpPr>
          <p:cNvPr id="216" name="Google Shape;216;g135a6d61c0d_0_127"/>
          <p:cNvSpPr/>
          <p:nvPr/>
        </p:nvSpPr>
        <p:spPr>
          <a:xfrm>
            <a:off x="-5715" y="0"/>
            <a:ext cx="9155400" cy="5143500"/>
          </a:xfrm>
          <a:prstGeom prst="rect">
            <a:avLst/>
          </a:prstGeom>
          <a:gradFill>
            <a:gsLst>
              <a:gs pos="0">
                <a:srgbClr val="000000">
                  <a:alpha val="49411"/>
                </a:srgbClr>
              </a:gs>
              <a:gs pos="50000">
                <a:srgbClr val="000000">
                  <a:alpha val="49411"/>
                </a:srgbClr>
              </a:gs>
              <a:gs pos="66000">
                <a:srgbClr val="000000">
                  <a:alpha val="40000"/>
                </a:srgbClr>
              </a:gs>
              <a:gs pos="100000">
                <a:srgbClr val="FFFFFF">
                  <a:alpha val="4313"/>
                </a:srgbClr>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chemeClr val="lt1"/>
              </a:solidFill>
              <a:latin typeface="Calibri"/>
              <a:ea typeface="Calibri"/>
              <a:cs typeface="Calibri"/>
              <a:sym typeface="Calibri"/>
            </a:endParaRPr>
          </a:p>
        </p:txBody>
      </p:sp>
      <p:sp>
        <p:nvSpPr>
          <p:cNvPr id="217" name="Google Shape;217;g135a6d61c0d_0_127"/>
          <p:cNvSpPr txBox="1">
            <a:spLocks noGrp="1"/>
          </p:cNvSpPr>
          <p:nvPr>
            <p:ph type="title"/>
          </p:nvPr>
        </p:nvSpPr>
        <p:spPr>
          <a:xfrm>
            <a:off x="285750" y="1257300"/>
            <a:ext cx="4114800" cy="10572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0000"/>
              </a:buClr>
              <a:buSzPts val="1100"/>
              <a:buFont typeface="Arial"/>
              <a:buNone/>
              <a:defRPr sz="3000" b="1" i="0" u="none" strike="noStrike" cap="none">
                <a:solidFill>
                  <a:schemeClr val="lt1"/>
                </a:solidFill>
                <a:latin typeface="Nunito Sans Light"/>
                <a:ea typeface="Nunito Sans Light"/>
                <a:cs typeface="Nunito Sans Light"/>
                <a:sym typeface="Nunito Sans Light"/>
              </a:defRPr>
            </a:lvl1pPr>
            <a:lvl2pPr marR="0" lvl="1" algn="l" rtl="0">
              <a:lnSpc>
                <a:spcPct val="90000"/>
              </a:lnSpc>
              <a:spcBef>
                <a:spcPts val="0"/>
              </a:spcBef>
              <a:spcAft>
                <a:spcPts val="0"/>
              </a:spcAft>
              <a:buClr>
                <a:srgbClr val="000000"/>
              </a:buClr>
              <a:buSzPts val="1100"/>
              <a:buFont typeface="Arial"/>
              <a:buNone/>
              <a:defRPr sz="25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100"/>
              <a:buFont typeface="Arial"/>
              <a:buNone/>
              <a:defRPr sz="25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100"/>
              <a:buFont typeface="Arial"/>
              <a:buNone/>
              <a:defRPr sz="25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100"/>
              <a:buFont typeface="Arial"/>
              <a:buNone/>
              <a:defRPr sz="25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100"/>
              <a:buFont typeface="Arial"/>
              <a:buNone/>
              <a:defRPr sz="25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100"/>
              <a:buFont typeface="Arial"/>
              <a:buNone/>
              <a:defRPr sz="25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100"/>
              <a:buFont typeface="Arial"/>
              <a:buNone/>
              <a:defRPr sz="25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100"/>
              <a:buFont typeface="Arial"/>
              <a:buNone/>
              <a:defRPr sz="2500" b="0" i="0" u="none" strike="noStrike" cap="none">
                <a:solidFill>
                  <a:schemeClr val="dk1"/>
                </a:solidFill>
                <a:latin typeface="Calibri"/>
                <a:ea typeface="Calibri"/>
                <a:cs typeface="Calibri"/>
                <a:sym typeface="Calibri"/>
              </a:defRPr>
            </a:lvl9pPr>
          </a:lstStyle>
          <a:p>
            <a:endParaRPr/>
          </a:p>
        </p:txBody>
      </p:sp>
      <p:sp>
        <p:nvSpPr>
          <p:cNvPr id="218" name="Google Shape;218;g135a6d61c0d_0_127"/>
          <p:cNvSpPr txBox="1">
            <a:spLocks noGrp="1"/>
          </p:cNvSpPr>
          <p:nvPr>
            <p:ph type="body" idx="1"/>
          </p:nvPr>
        </p:nvSpPr>
        <p:spPr>
          <a:xfrm>
            <a:off x="285750" y="2571750"/>
            <a:ext cx="4114800" cy="685800"/>
          </a:xfrm>
          <a:prstGeom prst="rect">
            <a:avLst/>
          </a:prstGeom>
          <a:noFill/>
          <a:ln>
            <a:noFill/>
          </a:ln>
        </p:spPr>
        <p:txBody>
          <a:bodyPr spcFirstLastPara="1" wrap="square" lIns="0" tIns="34275" rIns="68575" bIns="34275" anchor="t" anchorCtr="0">
            <a:noAutofit/>
          </a:bodyPr>
          <a:lstStyle>
            <a:lvl1pPr marL="457200" marR="0" lvl="0" indent="-228600" algn="l" rtl="0">
              <a:lnSpc>
                <a:spcPct val="90000"/>
              </a:lnSpc>
              <a:spcBef>
                <a:spcPts val="600"/>
              </a:spcBef>
              <a:spcAft>
                <a:spcPts val="0"/>
              </a:spcAft>
              <a:buClr>
                <a:schemeClr val="lt1"/>
              </a:buClr>
              <a:buSzPts val="1800"/>
              <a:buFont typeface="Arial"/>
              <a:buNone/>
              <a:defRPr sz="1800" b="1" i="0" u="none" strike="noStrike" cap="none">
                <a:solidFill>
                  <a:schemeClr val="lt1"/>
                </a:solidFill>
                <a:latin typeface="Nunito Sans Light"/>
                <a:ea typeface="Nunito Sans Light"/>
                <a:cs typeface="Nunito Sans Light"/>
                <a:sym typeface="Nunito Sans Light"/>
              </a:defRPr>
            </a:lvl1pPr>
            <a:lvl2pPr marL="914400" marR="0" lvl="1" indent="-317500" algn="l" rtl="0">
              <a:lnSpc>
                <a:spcPct val="90000"/>
              </a:lnSpc>
              <a:spcBef>
                <a:spcPts val="300"/>
              </a:spcBef>
              <a:spcAft>
                <a:spcPts val="0"/>
              </a:spcAft>
              <a:buClr>
                <a:schemeClr val="lt1"/>
              </a:buClr>
              <a:buSzPts val="1400"/>
              <a:buFont typeface="Arial"/>
              <a:buChar char="•"/>
              <a:defRPr sz="1400" b="0" i="0" u="none" strike="noStrike" cap="none">
                <a:solidFill>
                  <a:schemeClr val="lt1"/>
                </a:solidFill>
                <a:latin typeface="Nunito Sans Light"/>
                <a:ea typeface="Nunito Sans Light"/>
                <a:cs typeface="Nunito Sans Light"/>
                <a:sym typeface="Nunito Sans Light"/>
              </a:defRPr>
            </a:lvl2pPr>
            <a:lvl3pPr marL="1371600" marR="0" lvl="2" indent="-298450" algn="l" rtl="0">
              <a:lnSpc>
                <a:spcPct val="90000"/>
              </a:lnSpc>
              <a:spcBef>
                <a:spcPts val="300"/>
              </a:spcBef>
              <a:spcAft>
                <a:spcPts val="0"/>
              </a:spcAft>
              <a:buClr>
                <a:schemeClr val="lt1"/>
              </a:buClr>
              <a:buSzPts val="1100"/>
              <a:buFont typeface="Arial"/>
              <a:buChar char="•"/>
              <a:defRPr sz="1100" b="0" i="0" u="none" strike="noStrike" cap="none">
                <a:solidFill>
                  <a:schemeClr val="lt1"/>
                </a:solidFill>
                <a:latin typeface="Nunito Sans Light"/>
                <a:ea typeface="Nunito Sans Light"/>
                <a:cs typeface="Nunito Sans Light"/>
                <a:sym typeface="Nunito Sans Light"/>
              </a:defRPr>
            </a:lvl3pPr>
            <a:lvl4pPr marL="1828800" marR="0" lvl="3" indent="-317500" algn="l" rtl="0">
              <a:lnSpc>
                <a:spcPct val="90000"/>
              </a:lnSpc>
              <a:spcBef>
                <a:spcPts val="300"/>
              </a:spcBef>
              <a:spcAft>
                <a:spcPts val="0"/>
              </a:spcAft>
              <a:buClr>
                <a:schemeClr val="lt1"/>
              </a:buClr>
              <a:buSzPts val="1400"/>
              <a:buFont typeface="Arial"/>
              <a:buChar char="•"/>
              <a:defRPr sz="1400" b="0" i="0" u="none" strike="noStrike" cap="none">
                <a:solidFill>
                  <a:schemeClr val="lt1"/>
                </a:solidFill>
                <a:latin typeface="Nunito Sans Light"/>
                <a:ea typeface="Nunito Sans Light"/>
                <a:cs typeface="Nunito Sans Light"/>
                <a:sym typeface="Nunito Sans Light"/>
              </a:defRPr>
            </a:lvl4pPr>
            <a:lvl5pPr marL="2286000" marR="0" lvl="4" indent="-317500" algn="l" rtl="0">
              <a:lnSpc>
                <a:spcPct val="90000"/>
              </a:lnSpc>
              <a:spcBef>
                <a:spcPts val="300"/>
              </a:spcBef>
              <a:spcAft>
                <a:spcPts val="0"/>
              </a:spcAft>
              <a:buClr>
                <a:schemeClr val="lt1"/>
              </a:buClr>
              <a:buSzPts val="1400"/>
              <a:buFont typeface="Arial"/>
              <a:buChar char="•"/>
              <a:defRPr sz="1400" b="0" i="0" u="none" strike="noStrike" cap="none">
                <a:solidFill>
                  <a:schemeClr val="lt1"/>
                </a:solidFill>
                <a:latin typeface="Nunito Sans Light"/>
                <a:ea typeface="Nunito Sans Light"/>
                <a:cs typeface="Nunito Sans Light"/>
                <a:sym typeface="Nunito Sans Light"/>
              </a:defRPr>
            </a:lvl5pPr>
            <a:lvl6pPr marL="2743200" marR="0" lvl="5"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219" name="Google Shape;219;g135a6d61c0d_0_127"/>
          <p:cNvSpPr txBox="1"/>
          <p:nvPr/>
        </p:nvSpPr>
        <p:spPr>
          <a:xfrm>
            <a:off x="76200" y="4909007"/>
            <a:ext cx="762000" cy="192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fld id="{00000000-1234-1234-1234-123412341234}" type="slidenum">
              <a:rPr lang="en-US" sz="800" b="0" i="0" u="none" strike="noStrike" cap="none">
                <a:solidFill>
                  <a:schemeClr val="lt1"/>
                </a:solidFill>
                <a:latin typeface="Nunito Sans Light"/>
                <a:ea typeface="Nunito Sans Light"/>
                <a:cs typeface="Nunito Sans Light"/>
                <a:sym typeface="Nunito Sans Light"/>
              </a:rPr>
              <a:t>‹#›</a:t>
            </a:fld>
            <a:endParaRPr sz="800" b="0" i="0" u="none" strike="noStrike" cap="none" dirty="0">
              <a:solidFill>
                <a:schemeClr val="lt1"/>
              </a:solidFill>
              <a:latin typeface="Nunito Sans Light"/>
              <a:ea typeface="Nunito Sans Light"/>
              <a:cs typeface="Nunito Sans Light"/>
              <a:sym typeface="Nunito Sans Light"/>
            </a:endParaRPr>
          </a:p>
        </p:txBody>
      </p:sp>
      <p:pic>
        <p:nvPicPr>
          <p:cNvPr id="220" name="Google Shape;220;g135a6d61c0d_0_127"/>
          <p:cNvPicPr preferRelativeResize="0"/>
          <p:nvPr/>
        </p:nvPicPr>
        <p:blipFill rotWithShape="1">
          <a:blip r:embed="rId3">
            <a:alphaModFix/>
          </a:blip>
          <a:srcRect/>
          <a:stretch/>
        </p:blipFill>
        <p:spPr>
          <a:xfrm>
            <a:off x="7875744" y="4799450"/>
            <a:ext cx="987555" cy="233323"/>
          </a:xfrm>
          <a:prstGeom prst="rect">
            <a:avLst/>
          </a:prstGeom>
          <a:noFill/>
          <a:ln>
            <a:noFill/>
          </a:ln>
        </p:spPr>
      </p:pic>
      <p:pic>
        <p:nvPicPr>
          <p:cNvPr id="221" name="Google Shape;221;g135a6d61c0d_0_127"/>
          <p:cNvPicPr preferRelativeResize="0"/>
          <p:nvPr/>
        </p:nvPicPr>
        <p:blipFill rotWithShape="1">
          <a:blip r:embed="rId4">
            <a:alphaModFix/>
          </a:blip>
          <a:srcRect/>
          <a:stretch/>
        </p:blipFill>
        <p:spPr>
          <a:xfrm>
            <a:off x="400050" y="4773811"/>
            <a:ext cx="382910" cy="263321"/>
          </a:xfrm>
          <a:prstGeom prst="rect">
            <a:avLst/>
          </a:prstGeom>
          <a:noFill/>
          <a:ln>
            <a:noFill/>
          </a:ln>
        </p:spPr>
      </p:pic>
    </p:spTree>
    <p:extLst>
      <p:ext uri="{BB962C8B-B14F-4D97-AF65-F5344CB8AC3E}">
        <p14:creationId xmlns:p14="http://schemas.microsoft.com/office/powerpoint/2010/main" val="26473085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Content_Photo">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3E9DE7-C8A3-DB4C-9DA3-351E3B91C658}"/>
              </a:ext>
            </a:extLst>
          </p:cNvPr>
          <p:cNvSpPr/>
          <p:nvPr userDrawn="1"/>
        </p:nvSpPr>
        <p:spPr>
          <a:xfrm>
            <a:off x="8267700" y="4476750"/>
            <a:ext cx="800100" cy="571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5D9BFD5-4E0F-E642-B655-CC5B7F34569C}"/>
              </a:ext>
            </a:extLst>
          </p:cNvPr>
          <p:cNvSpPr/>
          <p:nvPr userDrawn="1"/>
        </p:nvSpPr>
        <p:spPr>
          <a:xfrm>
            <a:off x="77289" y="4570367"/>
            <a:ext cx="800100" cy="571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39800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able_Light">
    <p:spTree>
      <p:nvGrpSpPr>
        <p:cNvPr id="1" name=""/>
        <p:cNvGrpSpPr/>
        <p:nvPr/>
      </p:nvGrpSpPr>
      <p:grpSpPr>
        <a:xfrm>
          <a:off x="0" y="0"/>
          <a:ext cx="0" cy="0"/>
          <a:chOff x="0" y="0"/>
          <a:chExt cx="0" cy="0"/>
        </a:xfrm>
      </p:grpSpPr>
      <p:sp>
        <p:nvSpPr>
          <p:cNvPr id="17" name="Title 13"/>
          <p:cNvSpPr>
            <a:spLocks noGrp="1"/>
          </p:cNvSpPr>
          <p:nvPr>
            <p:ph type="title" hasCustomPrompt="1"/>
          </p:nvPr>
        </p:nvSpPr>
        <p:spPr>
          <a:xfrm>
            <a:off x="385698" y="457201"/>
            <a:ext cx="8339201" cy="323849"/>
          </a:xfrm>
          <a:prstGeom prst="rect">
            <a:avLst/>
          </a:prstGeom>
        </p:spPr>
        <p:txBody>
          <a:bodyPr lIns="0" tIns="0" rIns="0" bIns="0"/>
          <a:lstStyle>
            <a:lvl1pPr algn="l">
              <a:lnSpc>
                <a:spcPct val="90000"/>
              </a:lnSpc>
              <a:defRPr sz="2400" b="1" i="0" cap="none" baseline="0">
                <a:solidFill>
                  <a:schemeClr val="tx1"/>
                </a:solidFill>
                <a:latin typeface="Nunito Sans Black" pitchFamily="2" charset="77"/>
                <a:ea typeface="Nunito Sans Black" pitchFamily="2" charset="77"/>
                <a:cs typeface="Nunito Sans Black" pitchFamily="2" charset="77"/>
              </a:defRPr>
            </a:lvl1pPr>
          </a:lstStyle>
          <a:p>
            <a:r>
              <a:rPr lang="en-US" dirty="0"/>
              <a:t>Click to edit Master title style.</a:t>
            </a:r>
          </a:p>
        </p:txBody>
      </p:sp>
      <p:pic>
        <p:nvPicPr>
          <p:cNvPr id="4" name="Picture 3">
            <a:extLst>
              <a:ext uri="{FF2B5EF4-FFF2-40B4-BE49-F238E27FC236}">
                <a16:creationId xmlns:a16="http://schemas.microsoft.com/office/drawing/2014/main" id="{B239125A-A61C-2D40-B9B5-DF1473A758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8534399" y="4705350"/>
            <a:ext cx="382911" cy="263322"/>
          </a:xfrm>
          <a:prstGeom prst="rect">
            <a:avLst/>
          </a:prstGeom>
        </p:spPr>
      </p:pic>
      <p:sp>
        <p:nvSpPr>
          <p:cNvPr id="14" name="Table Placeholder 13">
            <a:extLst>
              <a:ext uri="{FF2B5EF4-FFF2-40B4-BE49-F238E27FC236}">
                <a16:creationId xmlns:a16="http://schemas.microsoft.com/office/drawing/2014/main" id="{1E5C39EC-7128-C940-A348-8AF3C354F77F}"/>
              </a:ext>
            </a:extLst>
          </p:cNvPr>
          <p:cNvSpPr>
            <a:spLocks noGrp="1"/>
          </p:cNvSpPr>
          <p:nvPr>
            <p:ph type="tbl" sz="quarter" idx="10"/>
          </p:nvPr>
        </p:nvSpPr>
        <p:spPr>
          <a:xfrm>
            <a:off x="385763" y="1047750"/>
            <a:ext cx="8339137" cy="3352800"/>
          </a:xfrm>
          <a:prstGeom prst="rect">
            <a:avLst/>
          </a:prstGeom>
        </p:spPr>
        <p:txBody>
          <a:bodyPr/>
          <a:lstStyle>
            <a:lvl1pPr marL="0" indent="0">
              <a:buNone/>
              <a:defRPr/>
            </a:lvl1pPr>
          </a:lstStyle>
          <a:p>
            <a:endParaRPr lang="en-US" dirty="0"/>
          </a:p>
        </p:txBody>
      </p:sp>
    </p:spTree>
    <p:extLst>
      <p:ext uri="{BB962C8B-B14F-4D97-AF65-F5344CB8AC3E}">
        <p14:creationId xmlns:p14="http://schemas.microsoft.com/office/powerpoint/2010/main" val="310708823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4_Items and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4B4382-EF9A-0241-A385-ECDC46870CF2}"/>
              </a:ext>
            </a:extLst>
          </p:cNvPr>
          <p:cNvSpPr>
            <a:spLocks noGrp="1"/>
          </p:cNvSpPr>
          <p:nvPr>
            <p:ph type="pic" sz="quarter" idx="17"/>
          </p:nvPr>
        </p:nvSpPr>
        <p:spPr>
          <a:xfrm>
            <a:off x="4572000" y="0"/>
            <a:ext cx="4572000" cy="5143500"/>
          </a:xfrm>
          <a:prstGeom prst="rect">
            <a:avLst/>
          </a:prstGeom>
        </p:spPr>
        <p:txBody>
          <a:bodyPr/>
          <a:lstStyle>
            <a:lvl1pPr marL="0" indent="0">
              <a:buNone/>
              <a:defRPr/>
            </a:lvl1pPr>
          </a:lstStyle>
          <a:p>
            <a:endParaRPr lang="en-US" dirty="0"/>
          </a:p>
        </p:txBody>
      </p:sp>
      <p:sp>
        <p:nvSpPr>
          <p:cNvPr id="3" name="Title 13">
            <a:extLst>
              <a:ext uri="{FF2B5EF4-FFF2-40B4-BE49-F238E27FC236}">
                <a16:creationId xmlns:a16="http://schemas.microsoft.com/office/drawing/2014/main" id="{7611D967-BA0F-C54A-A7DB-DA4D5B289591}"/>
              </a:ext>
            </a:extLst>
          </p:cNvPr>
          <p:cNvSpPr>
            <a:spLocks noGrp="1"/>
          </p:cNvSpPr>
          <p:nvPr>
            <p:ph type="title"/>
          </p:nvPr>
        </p:nvSpPr>
        <p:spPr>
          <a:xfrm>
            <a:off x="385698" y="457201"/>
            <a:ext cx="3955429" cy="323849"/>
          </a:xfrm>
          <a:prstGeom prst="rect">
            <a:avLst/>
          </a:prstGeom>
        </p:spPr>
        <p:txBody>
          <a:bodyPr lIns="0" tIns="0" rIns="0" bIns="0"/>
          <a:lstStyle>
            <a:lvl1pPr algn="l">
              <a:lnSpc>
                <a:spcPct val="90000"/>
              </a:lnSpc>
              <a:defRPr sz="2400" b="1" i="0" cap="none" baseline="0">
                <a:solidFill>
                  <a:schemeClr val="tx2"/>
                </a:solidFill>
                <a:latin typeface="Nunito Sans Black" pitchFamily="2" charset="77"/>
                <a:ea typeface="Nunito Sans Black" pitchFamily="2" charset="77"/>
                <a:cs typeface="Nunito Sans Black" pitchFamily="2" charset="77"/>
              </a:defRPr>
            </a:lvl1pPr>
          </a:lstStyle>
          <a:p>
            <a:r>
              <a:rPr lang="en-US" dirty="0"/>
              <a:t>Click to edit Master</a:t>
            </a:r>
          </a:p>
        </p:txBody>
      </p:sp>
      <p:sp>
        <p:nvSpPr>
          <p:cNvPr id="5" name="Content Placeholder 4">
            <a:extLst>
              <a:ext uri="{FF2B5EF4-FFF2-40B4-BE49-F238E27FC236}">
                <a16:creationId xmlns:a16="http://schemas.microsoft.com/office/drawing/2014/main" id="{53C0ECA9-E904-2A4C-8B55-ABE24D52A917}"/>
              </a:ext>
            </a:extLst>
          </p:cNvPr>
          <p:cNvSpPr>
            <a:spLocks noGrp="1"/>
          </p:cNvSpPr>
          <p:nvPr>
            <p:ph sz="quarter" idx="10"/>
          </p:nvPr>
        </p:nvSpPr>
        <p:spPr>
          <a:xfrm>
            <a:off x="615297" y="2030225"/>
            <a:ext cx="616950" cy="590697"/>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6" name="Content Placeholder 4">
            <a:extLst>
              <a:ext uri="{FF2B5EF4-FFF2-40B4-BE49-F238E27FC236}">
                <a16:creationId xmlns:a16="http://schemas.microsoft.com/office/drawing/2014/main" id="{CFBBCE43-24E8-4F4C-B11B-CE8D59228910}"/>
              </a:ext>
            </a:extLst>
          </p:cNvPr>
          <p:cNvSpPr>
            <a:spLocks noGrp="1"/>
          </p:cNvSpPr>
          <p:nvPr>
            <p:ph sz="quarter" idx="11"/>
          </p:nvPr>
        </p:nvSpPr>
        <p:spPr>
          <a:xfrm>
            <a:off x="624555" y="2974769"/>
            <a:ext cx="616950" cy="590697"/>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7" name="Content Placeholder 4">
            <a:extLst>
              <a:ext uri="{FF2B5EF4-FFF2-40B4-BE49-F238E27FC236}">
                <a16:creationId xmlns:a16="http://schemas.microsoft.com/office/drawing/2014/main" id="{69B6B3B8-6C5E-504B-8847-06E11EBED2F7}"/>
              </a:ext>
            </a:extLst>
          </p:cNvPr>
          <p:cNvSpPr>
            <a:spLocks noGrp="1"/>
          </p:cNvSpPr>
          <p:nvPr>
            <p:ph sz="quarter" idx="12"/>
          </p:nvPr>
        </p:nvSpPr>
        <p:spPr>
          <a:xfrm>
            <a:off x="609600" y="3952782"/>
            <a:ext cx="616950" cy="590697"/>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9" name="Text Placeholder 8">
            <a:extLst>
              <a:ext uri="{FF2B5EF4-FFF2-40B4-BE49-F238E27FC236}">
                <a16:creationId xmlns:a16="http://schemas.microsoft.com/office/drawing/2014/main" id="{692119E3-08B2-DD47-BDEC-2679EB6E73F3}"/>
              </a:ext>
            </a:extLst>
          </p:cNvPr>
          <p:cNvSpPr>
            <a:spLocks noGrp="1"/>
          </p:cNvSpPr>
          <p:nvPr>
            <p:ph type="body" sz="quarter" idx="13"/>
          </p:nvPr>
        </p:nvSpPr>
        <p:spPr>
          <a:xfrm>
            <a:off x="1409700" y="1885804"/>
            <a:ext cx="2817127" cy="876446"/>
          </a:xfrm>
          <a:prstGeom prst="rect">
            <a:avLst/>
          </a:prstGeom>
        </p:spPr>
        <p:txBody>
          <a:bodyPr lIns="0" tIns="0" rIns="0" bIns="0" anchor="ctr"/>
          <a:lstStyle>
            <a:lvl1pPr marL="0" indent="0" algn="l">
              <a:lnSpc>
                <a:spcPct val="80000"/>
              </a:lnSpc>
              <a:spcBef>
                <a:spcPts val="0"/>
              </a:spcBef>
              <a:spcAft>
                <a:spcPts val="500"/>
              </a:spcAft>
              <a:buNone/>
              <a:defRPr sz="2400" b="1" i="0">
                <a:solidFill>
                  <a:schemeClr val="accent1"/>
                </a:solidFill>
                <a:latin typeface="Nunito Sans Black"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a:t>
            </a:r>
          </a:p>
        </p:txBody>
      </p:sp>
      <p:sp>
        <p:nvSpPr>
          <p:cNvPr id="10" name="Text Placeholder 8">
            <a:extLst>
              <a:ext uri="{FF2B5EF4-FFF2-40B4-BE49-F238E27FC236}">
                <a16:creationId xmlns:a16="http://schemas.microsoft.com/office/drawing/2014/main" id="{BE1F7FB3-A276-EA47-A854-0AC7F91A4202}"/>
              </a:ext>
            </a:extLst>
          </p:cNvPr>
          <p:cNvSpPr>
            <a:spLocks noGrp="1"/>
          </p:cNvSpPr>
          <p:nvPr>
            <p:ph type="body" sz="quarter" idx="14"/>
          </p:nvPr>
        </p:nvSpPr>
        <p:spPr>
          <a:xfrm>
            <a:off x="1418958" y="2825486"/>
            <a:ext cx="2810142" cy="889264"/>
          </a:xfrm>
          <a:prstGeom prst="rect">
            <a:avLst/>
          </a:prstGeom>
        </p:spPr>
        <p:txBody>
          <a:bodyPr lIns="0" tIns="0" rIns="0" bIns="0" anchor="ctr"/>
          <a:lstStyle>
            <a:lvl1pPr marL="0" indent="0" algn="l">
              <a:lnSpc>
                <a:spcPct val="80000"/>
              </a:lnSpc>
              <a:spcBef>
                <a:spcPts val="0"/>
              </a:spcBef>
              <a:spcAft>
                <a:spcPts val="500"/>
              </a:spcAft>
              <a:buNone/>
              <a:defRPr sz="2400" b="1" i="0">
                <a:solidFill>
                  <a:schemeClr val="accent1"/>
                </a:solidFill>
                <a:latin typeface="Nunito Sans Black"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a:t>
            </a:r>
          </a:p>
        </p:txBody>
      </p:sp>
      <p:sp>
        <p:nvSpPr>
          <p:cNvPr id="11" name="Text Placeholder 8">
            <a:extLst>
              <a:ext uri="{FF2B5EF4-FFF2-40B4-BE49-F238E27FC236}">
                <a16:creationId xmlns:a16="http://schemas.microsoft.com/office/drawing/2014/main" id="{45137B93-5FD9-3B44-AC73-8C57E62F2D75}"/>
              </a:ext>
            </a:extLst>
          </p:cNvPr>
          <p:cNvSpPr>
            <a:spLocks noGrp="1"/>
          </p:cNvSpPr>
          <p:nvPr>
            <p:ph type="body" sz="quarter" idx="15"/>
          </p:nvPr>
        </p:nvSpPr>
        <p:spPr>
          <a:xfrm>
            <a:off x="1416466" y="3797035"/>
            <a:ext cx="2812022" cy="889264"/>
          </a:xfrm>
          <a:prstGeom prst="rect">
            <a:avLst/>
          </a:prstGeom>
        </p:spPr>
        <p:txBody>
          <a:bodyPr lIns="0" tIns="0" rIns="0" bIns="0" anchor="ctr"/>
          <a:lstStyle>
            <a:lvl1pPr marL="0" indent="0" algn="l">
              <a:lnSpc>
                <a:spcPct val="80000"/>
              </a:lnSpc>
              <a:spcBef>
                <a:spcPts val="0"/>
              </a:spcBef>
              <a:spcAft>
                <a:spcPts val="500"/>
              </a:spcAft>
              <a:buNone/>
              <a:defRPr sz="2400" b="1" i="0">
                <a:solidFill>
                  <a:schemeClr val="accent1"/>
                </a:solidFill>
                <a:latin typeface="Nunito Sans Black"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a:t>
            </a:r>
          </a:p>
        </p:txBody>
      </p:sp>
      <p:sp>
        <p:nvSpPr>
          <p:cNvPr id="13" name="Text Placeholder 4">
            <a:extLst>
              <a:ext uri="{FF2B5EF4-FFF2-40B4-BE49-F238E27FC236}">
                <a16:creationId xmlns:a16="http://schemas.microsoft.com/office/drawing/2014/main" id="{E59A018A-D19B-9847-B0D5-C12FA4F8FEFE}"/>
              </a:ext>
            </a:extLst>
          </p:cNvPr>
          <p:cNvSpPr>
            <a:spLocks noGrp="1"/>
          </p:cNvSpPr>
          <p:nvPr>
            <p:ph type="body" sz="quarter" idx="18" hasCustomPrompt="1"/>
          </p:nvPr>
        </p:nvSpPr>
        <p:spPr>
          <a:xfrm>
            <a:off x="385764" y="803087"/>
            <a:ext cx="3955364" cy="1000432"/>
          </a:xfrm>
          <a:prstGeom prst="rect">
            <a:avLst/>
          </a:prstGeom>
        </p:spPr>
        <p:txBody>
          <a:bodyPr lIns="0" tIns="0" rIns="0" bIns="0"/>
          <a:lstStyle>
            <a:lvl1pPr marL="0" indent="0">
              <a:buNone/>
              <a:defRPr sz="1200" cap="none" baseline="0">
                <a:solidFill>
                  <a:schemeClr val="tx1"/>
                </a:solidFill>
                <a:latin typeface="Nunito Sans" pitchFamily="2" charset="77"/>
              </a:defRPr>
            </a:lvl1pPr>
            <a:lvl2pPr marL="257175" indent="0">
              <a:buNone/>
              <a:defRPr sz="1600" cap="all" baseline="0">
                <a:solidFill>
                  <a:schemeClr val="accent1"/>
                </a:solidFill>
                <a:latin typeface="Nunito Sans" pitchFamily="2" charset="77"/>
              </a:defRPr>
            </a:lvl2pPr>
            <a:lvl3pPr marL="514350" indent="0">
              <a:buNone/>
              <a:defRPr sz="1600" cap="all" baseline="0">
                <a:solidFill>
                  <a:schemeClr val="accent1"/>
                </a:solidFill>
                <a:latin typeface="Nunito Sans" pitchFamily="2" charset="77"/>
              </a:defRPr>
            </a:lvl3pPr>
            <a:lvl4pPr marL="771525" indent="0">
              <a:buNone/>
              <a:defRPr sz="1600" cap="all" baseline="0">
                <a:solidFill>
                  <a:schemeClr val="accent1"/>
                </a:solidFill>
                <a:latin typeface="Nunito Sans" pitchFamily="2" charset="77"/>
              </a:defRPr>
            </a:lvl4pPr>
            <a:lvl5pPr marL="1028700" indent="0">
              <a:buNone/>
              <a:defRPr sz="1600" cap="all" baseline="0">
                <a:solidFill>
                  <a:schemeClr val="accent1"/>
                </a:solidFill>
                <a:latin typeface="Nunito Sans" pitchFamily="2" charset="77"/>
              </a:defRPr>
            </a:lvl5pPr>
          </a:lstStyle>
          <a:p>
            <a:pPr lvl="0"/>
            <a:r>
              <a:rPr lang="en-US" dirty="0"/>
              <a:t>Text</a:t>
            </a:r>
          </a:p>
        </p:txBody>
      </p:sp>
    </p:spTree>
    <p:extLst>
      <p:ext uri="{BB962C8B-B14F-4D97-AF65-F5344CB8AC3E}">
        <p14:creationId xmlns:p14="http://schemas.microsoft.com/office/powerpoint/2010/main" val="2482956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Items">
    <p:spTree>
      <p:nvGrpSpPr>
        <p:cNvPr id="1" name=""/>
        <p:cNvGrpSpPr/>
        <p:nvPr/>
      </p:nvGrpSpPr>
      <p:grpSpPr>
        <a:xfrm>
          <a:off x="0" y="0"/>
          <a:ext cx="0" cy="0"/>
          <a:chOff x="0" y="0"/>
          <a:chExt cx="0" cy="0"/>
        </a:xfrm>
      </p:grpSpPr>
      <p:sp>
        <p:nvSpPr>
          <p:cNvPr id="3" name="Title 13">
            <a:extLst>
              <a:ext uri="{FF2B5EF4-FFF2-40B4-BE49-F238E27FC236}">
                <a16:creationId xmlns:a16="http://schemas.microsoft.com/office/drawing/2014/main" id="{7611D967-BA0F-C54A-A7DB-DA4D5B289591}"/>
              </a:ext>
            </a:extLst>
          </p:cNvPr>
          <p:cNvSpPr>
            <a:spLocks noGrp="1"/>
          </p:cNvSpPr>
          <p:nvPr>
            <p:ph type="title" hasCustomPrompt="1"/>
          </p:nvPr>
        </p:nvSpPr>
        <p:spPr>
          <a:xfrm>
            <a:off x="385698" y="457201"/>
            <a:ext cx="8339201" cy="323849"/>
          </a:xfrm>
          <a:prstGeom prst="rect">
            <a:avLst/>
          </a:prstGeom>
        </p:spPr>
        <p:txBody>
          <a:bodyPr lIns="0" tIns="0" rIns="0" bIns="0"/>
          <a:lstStyle>
            <a:lvl1pPr algn="l">
              <a:lnSpc>
                <a:spcPct val="90000"/>
              </a:lnSpc>
              <a:defRPr sz="2400" b="1" i="0" cap="none" baseline="0">
                <a:solidFill>
                  <a:schemeClr val="tx2"/>
                </a:solidFill>
                <a:latin typeface="Nunito Sans Black" pitchFamily="2" charset="77"/>
                <a:ea typeface="Nunito Sans Black" pitchFamily="2" charset="77"/>
                <a:cs typeface="Nunito Sans Black" pitchFamily="2" charset="77"/>
              </a:defRPr>
            </a:lvl1pPr>
          </a:lstStyle>
          <a:p>
            <a:r>
              <a:rPr lang="en-US" dirty="0"/>
              <a:t>Click to edit Master title style.</a:t>
            </a:r>
          </a:p>
        </p:txBody>
      </p:sp>
      <p:sp>
        <p:nvSpPr>
          <p:cNvPr id="5" name="Content Placeholder 4">
            <a:extLst>
              <a:ext uri="{FF2B5EF4-FFF2-40B4-BE49-F238E27FC236}">
                <a16:creationId xmlns:a16="http://schemas.microsoft.com/office/drawing/2014/main" id="{53C0ECA9-E904-2A4C-8B55-ABE24D52A917}"/>
              </a:ext>
            </a:extLst>
          </p:cNvPr>
          <p:cNvSpPr>
            <a:spLocks noGrp="1"/>
          </p:cNvSpPr>
          <p:nvPr>
            <p:ph sz="quarter" idx="10"/>
          </p:nvPr>
        </p:nvSpPr>
        <p:spPr>
          <a:xfrm>
            <a:off x="968032" y="1352550"/>
            <a:ext cx="1790700" cy="1714500"/>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6" name="Content Placeholder 4">
            <a:extLst>
              <a:ext uri="{FF2B5EF4-FFF2-40B4-BE49-F238E27FC236}">
                <a16:creationId xmlns:a16="http://schemas.microsoft.com/office/drawing/2014/main" id="{CFBBCE43-24E8-4F4C-B11B-CE8D59228910}"/>
              </a:ext>
            </a:extLst>
          </p:cNvPr>
          <p:cNvSpPr>
            <a:spLocks noGrp="1"/>
          </p:cNvSpPr>
          <p:nvPr>
            <p:ph sz="quarter" idx="11"/>
          </p:nvPr>
        </p:nvSpPr>
        <p:spPr>
          <a:xfrm>
            <a:off x="3676650" y="1352550"/>
            <a:ext cx="1790700" cy="1714500"/>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7" name="Content Placeholder 4">
            <a:extLst>
              <a:ext uri="{FF2B5EF4-FFF2-40B4-BE49-F238E27FC236}">
                <a16:creationId xmlns:a16="http://schemas.microsoft.com/office/drawing/2014/main" id="{69B6B3B8-6C5E-504B-8847-06E11EBED2F7}"/>
              </a:ext>
            </a:extLst>
          </p:cNvPr>
          <p:cNvSpPr>
            <a:spLocks noGrp="1"/>
          </p:cNvSpPr>
          <p:nvPr>
            <p:ph sz="quarter" idx="12"/>
          </p:nvPr>
        </p:nvSpPr>
        <p:spPr>
          <a:xfrm>
            <a:off x="6341081" y="1352550"/>
            <a:ext cx="1790700" cy="1714500"/>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9" name="Text Placeholder 8">
            <a:extLst>
              <a:ext uri="{FF2B5EF4-FFF2-40B4-BE49-F238E27FC236}">
                <a16:creationId xmlns:a16="http://schemas.microsoft.com/office/drawing/2014/main" id="{692119E3-08B2-DD47-BDEC-2679EB6E73F3}"/>
              </a:ext>
            </a:extLst>
          </p:cNvPr>
          <p:cNvSpPr>
            <a:spLocks noGrp="1"/>
          </p:cNvSpPr>
          <p:nvPr>
            <p:ph type="body" sz="quarter" idx="13"/>
          </p:nvPr>
        </p:nvSpPr>
        <p:spPr>
          <a:xfrm>
            <a:off x="704295" y="3143250"/>
            <a:ext cx="2318175" cy="1181100"/>
          </a:xfrm>
          <a:prstGeom prst="rect">
            <a:avLst/>
          </a:prstGeom>
        </p:spPr>
        <p:txBody>
          <a:bodyPr lIns="0" tIns="0" rIns="0" bIns="0" anchor="t"/>
          <a:lstStyle>
            <a:lvl1pPr marL="0" indent="0" algn="ctr">
              <a:lnSpc>
                <a:spcPct val="80000"/>
              </a:lnSpc>
              <a:spcBef>
                <a:spcPts val="0"/>
              </a:spcBef>
              <a:spcAft>
                <a:spcPts val="500"/>
              </a:spcAft>
              <a:buNone/>
              <a:defRPr sz="2800" b="1" i="0">
                <a:latin typeface="Nunito Sans Black"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 Master text styles</a:t>
            </a:r>
          </a:p>
        </p:txBody>
      </p:sp>
      <p:sp>
        <p:nvSpPr>
          <p:cNvPr id="10" name="Text Placeholder 8">
            <a:extLst>
              <a:ext uri="{FF2B5EF4-FFF2-40B4-BE49-F238E27FC236}">
                <a16:creationId xmlns:a16="http://schemas.microsoft.com/office/drawing/2014/main" id="{BE1F7FB3-A276-EA47-A854-0AC7F91A4202}"/>
              </a:ext>
            </a:extLst>
          </p:cNvPr>
          <p:cNvSpPr>
            <a:spLocks noGrp="1"/>
          </p:cNvSpPr>
          <p:nvPr>
            <p:ph type="body" sz="quarter" idx="14"/>
          </p:nvPr>
        </p:nvSpPr>
        <p:spPr>
          <a:xfrm>
            <a:off x="3390820" y="3143250"/>
            <a:ext cx="2318175" cy="1181100"/>
          </a:xfrm>
          <a:prstGeom prst="rect">
            <a:avLst/>
          </a:prstGeom>
        </p:spPr>
        <p:txBody>
          <a:bodyPr lIns="0" tIns="0" rIns="0" bIns="0" anchor="t"/>
          <a:lstStyle>
            <a:lvl1pPr marL="0" indent="0" algn="ctr">
              <a:lnSpc>
                <a:spcPct val="80000"/>
              </a:lnSpc>
              <a:spcBef>
                <a:spcPts val="0"/>
              </a:spcBef>
              <a:spcAft>
                <a:spcPts val="500"/>
              </a:spcAft>
              <a:buNone/>
              <a:defRPr sz="2800" b="1" i="0">
                <a:latin typeface="Nunito Sans Black"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 Master text styles</a:t>
            </a:r>
          </a:p>
        </p:txBody>
      </p:sp>
      <p:sp>
        <p:nvSpPr>
          <p:cNvPr id="11" name="Text Placeholder 8">
            <a:extLst>
              <a:ext uri="{FF2B5EF4-FFF2-40B4-BE49-F238E27FC236}">
                <a16:creationId xmlns:a16="http://schemas.microsoft.com/office/drawing/2014/main" id="{45137B93-5FD9-3B44-AC73-8C57E62F2D75}"/>
              </a:ext>
            </a:extLst>
          </p:cNvPr>
          <p:cNvSpPr>
            <a:spLocks noGrp="1"/>
          </p:cNvSpPr>
          <p:nvPr>
            <p:ph type="body" sz="quarter" idx="15"/>
          </p:nvPr>
        </p:nvSpPr>
        <p:spPr>
          <a:xfrm>
            <a:off x="6077344" y="3143250"/>
            <a:ext cx="2318175" cy="1181100"/>
          </a:xfrm>
          <a:prstGeom prst="rect">
            <a:avLst/>
          </a:prstGeom>
        </p:spPr>
        <p:txBody>
          <a:bodyPr lIns="0" tIns="0" rIns="0" bIns="0" anchor="t"/>
          <a:lstStyle>
            <a:lvl1pPr marL="0" indent="0" algn="ctr">
              <a:lnSpc>
                <a:spcPct val="80000"/>
              </a:lnSpc>
              <a:spcBef>
                <a:spcPts val="0"/>
              </a:spcBef>
              <a:spcAft>
                <a:spcPts val="500"/>
              </a:spcAft>
              <a:buNone/>
              <a:defRPr sz="2800" b="1" i="0">
                <a:latin typeface="Nunito Sans Black"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 Master text styles</a:t>
            </a:r>
          </a:p>
        </p:txBody>
      </p:sp>
    </p:spTree>
    <p:extLst>
      <p:ext uri="{BB962C8B-B14F-4D97-AF65-F5344CB8AC3E}">
        <p14:creationId xmlns:p14="http://schemas.microsoft.com/office/powerpoint/2010/main" val="3278602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Items and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4B4382-EF9A-0241-A385-ECDC46870CF2}"/>
              </a:ext>
            </a:extLst>
          </p:cNvPr>
          <p:cNvSpPr>
            <a:spLocks noGrp="1"/>
          </p:cNvSpPr>
          <p:nvPr>
            <p:ph type="pic" sz="quarter" idx="17"/>
          </p:nvPr>
        </p:nvSpPr>
        <p:spPr>
          <a:xfrm>
            <a:off x="4572000" y="0"/>
            <a:ext cx="4572000" cy="5143500"/>
          </a:xfrm>
          <a:prstGeom prst="rect">
            <a:avLst/>
          </a:prstGeom>
        </p:spPr>
        <p:txBody>
          <a:bodyPr/>
          <a:lstStyle>
            <a:lvl1pPr marL="0" indent="0">
              <a:buNone/>
              <a:defRPr/>
            </a:lvl1pPr>
          </a:lstStyle>
          <a:p>
            <a:endParaRPr lang="en-US" dirty="0"/>
          </a:p>
        </p:txBody>
      </p:sp>
      <p:sp>
        <p:nvSpPr>
          <p:cNvPr id="3" name="Title 13">
            <a:extLst>
              <a:ext uri="{FF2B5EF4-FFF2-40B4-BE49-F238E27FC236}">
                <a16:creationId xmlns:a16="http://schemas.microsoft.com/office/drawing/2014/main" id="{7611D967-BA0F-C54A-A7DB-DA4D5B289591}"/>
              </a:ext>
            </a:extLst>
          </p:cNvPr>
          <p:cNvSpPr>
            <a:spLocks noGrp="1"/>
          </p:cNvSpPr>
          <p:nvPr>
            <p:ph type="title"/>
          </p:nvPr>
        </p:nvSpPr>
        <p:spPr>
          <a:xfrm>
            <a:off x="385698" y="457201"/>
            <a:ext cx="3955429" cy="323849"/>
          </a:xfrm>
          <a:prstGeom prst="rect">
            <a:avLst/>
          </a:prstGeom>
        </p:spPr>
        <p:txBody>
          <a:bodyPr lIns="0" tIns="0" rIns="0" bIns="0"/>
          <a:lstStyle>
            <a:lvl1pPr algn="l">
              <a:lnSpc>
                <a:spcPct val="90000"/>
              </a:lnSpc>
              <a:defRPr sz="2400" b="1" i="0" cap="none" baseline="0">
                <a:solidFill>
                  <a:schemeClr val="tx2"/>
                </a:solidFill>
                <a:latin typeface="Nunito Sans Black" pitchFamily="2" charset="77"/>
                <a:ea typeface="Nunito Sans Black" pitchFamily="2" charset="77"/>
                <a:cs typeface="Nunito Sans Black" pitchFamily="2" charset="77"/>
              </a:defRPr>
            </a:lvl1pPr>
          </a:lstStyle>
          <a:p>
            <a:r>
              <a:rPr lang="en-US" dirty="0"/>
              <a:t>Click to edit Master</a:t>
            </a:r>
          </a:p>
        </p:txBody>
      </p:sp>
      <p:sp>
        <p:nvSpPr>
          <p:cNvPr id="5" name="Content Placeholder 4">
            <a:extLst>
              <a:ext uri="{FF2B5EF4-FFF2-40B4-BE49-F238E27FC236}">
                <a16:creationId xmlns:a16="http://schemas.microsoft.com/office/drawing/2014/main" id="{53C0ECA9-E904-2A4C-8B55-ABE24D52A917}"/>
              </a:ext>
            </a:extLst>
          </p:cNvPr>
          <p:cNvSpPr>
            <a:spLocks noGrp="1"/>
          </p:cNvSpPr>
          <p:nvPr>
            <p:ph sz="quarter" idx="10"/>
          </p:nvPr>
        </p:nvSpPr>
        <p:spPr>
          <a:xfrm>
            <a:off x="615297" y="2030225"/>
            <a:ext cx="616950" cy="590697"/>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6" name="Content Placeholder 4">
            <a:extLst>
              <a:ext uri="{FF2B5EF4-FFF2-40B4-BE49-F238E27FC236}">
                <a16:creationId xmlns:a16="http://schemas.microsoft.com/office/drawing/2014/main" id="{CFBBCE43-24E8-4F4C-B11B-CE8D59228910}"/>
              </a:ext>
            </a:extLst>
          </p:cNvPr>
          <p:cNvSpPr>
            <a:spLocks noGrp="1"/>
          </p:cNvSpPr>
          <p:nvPr>
            <p:ph sz="quarter" idx="11"/>
          </p:nvPr>
        </p:nvSpPr>
        <p:spPr>
          <a:xfrm>
            <a:off x="624555" y="2974769"/>
            <a:ext cx="616950" cy="590697"/>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7" name="Content Placeholder 4">
            <a:extLst>
              <a:ext uri="{FF2B5EF4-FFF2-40B4-BE49-F238E27FC236}">
                <a16:creationId xmlns:a16="http://schemas.microsoft.com/office/drawing/2014/main" id="{69B6B3B8-6C5E-504B-8847-06E11EBED2F7}"/>
              </a:ext>
            </a:extLst>
          </p:cNvPr>
          <p:cNvSpPr>
            <a:spLocks noGrp="1"/>
          </p:cNvSpPr>
          <p:nvPr>
            <p:ph sz="quarter" idx="12"/>
          </p:nvPr>
        </p:nvSpPr>
        <p:spPr>
          <a:xfrm>
            <a:off x="609600" y="3952782"/>
            <a:ext cx="616950" cy="590697"/>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9" name="Text Placeholder 8">
            <a:extLst>
              <a:ext uri="{FF2B5EF4-FFF2-40B4-BE49-F238E27FC236}">
                <a16:creationId xmlns:a16="http://schemas.microsoft.com/office/drawing/2014/main" id="{692119E3-08B2-DD47-BDEC-2679EB6E73F3}"/>
              </a:ext>
            </a:extLst>
          </p:cNvPr>
          <p:cNvSpPr>
            <a:spLocks noGrp="1"/>
          </p:cNvSpPr>
          <p:nvPr>
            <p:ph type="body" sz="quarter" idx="13"/>
          </p:nvPr>
        </p:nvSpPr>
        <p:spPr>
          <a:xfrm>
            <a:off x="1409700" y="1885804"/>
            <a:ext cx="2817127" cy="876446"/>
          </a:xfrm>
          <a:prstGeom prst="rect">
            <a:avLst/>
          </a:prstGeom>
        </p:spPr>
        <p:txBody>
          <a:bodyPr lIns="0" tIns="0" rIns="0" bIns="0" anchor="ctr"/>
          <a:lstStyle>
            <a:lvl1pPr marL="0" indent="0" algn="l">
              <a:lnSpc>
                <a:spcPct val="80000"/>
              </a:lnSpc>
              <a:spcBef>
                <a:spcPts val="0"/>
              </a:spcBef>
              <a:spcAft>
                <a:spcPts val="500"/>
              </a:spcAft>
              <a:buNone/>
              <a:defRPr sz="2400" b="1" i="0">
                <a:solidFill>
                  <a:schemeClr val="accent1"/>
                </a:solidFill>
                <a:latin typeface="Nunito Sans Black"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a:t>
            </a:r>
          </a:p>
        </p:txBody>
      </p:sp>
      <p:sp>
        <p:nvSpPr>
          <p:cNvPr id="10" name="Text Placeholder 8">
            <a:extLst>
              <a:ext uri="{FF2B5EF4-FFF2-40B4-BE49-F238E27FC236}">
                <a16:creationId xmlns:a16="http://schemas.microsoft.com/office/drawing/2014/main" id="{BE1F7FB3-A276-EA47-A854-0AC7F91A4202}"/>
              </a:ext>
            </a:extLst>
          </p:cNvPr>
          <p:cNvSpPr>
            <a:spLocks noGrp="1"/>
          </p:cNvSpPr>
          <p:nvPr>
            <p:ph type="body" sz="quarter" idx="14"/>
          </p:nvPr>
        </p:nvSpPr>
        <p:spPr>
          <a:xfrm>
            <a:off x="1418958" y="2825486"/>
            <a:ext cx="2810142" cy="889264"/>
          </a:xfrm>
          <a:prstGeom prst="rect">
            <a:avLst/>
          </a:prstGeom>
        </p:spPr>
        <p:txBody>
          <a:bodyPr lIns="0" tIns="0" rIns="0" bIns="0" anchor="ctr"/>
          <a:lstStyle>
            <a:lvl1pPr marL="0" indent="0" algn="l">
              <a:lnSpc>
                <a:spcPct val="80000"/>
              </a:lnSpc>
              <a:spcBef>
                <a:spcPts val="0"/>
              </a:spcBef>
              <a:spcAft>
                <a:spcPts val="500"/>
              </a:spcAft>
              <a:buNone/>
              <a:defRPr sz="2400" b="1" i="0">
                <a:solidFill>
                  <a:schemeClr val="accent1"/>
                </a:solidFill>
                <a:latin typeface="Nunito Sans Black"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a:t>
            </a:r>
          </a:p>
        </p:txBody>
      </p:sp>
      <p:sp>
        <p:nvSpPr>
          <p:cNvPr id="11" name="Text Placeholder 8">
            <a:extLst>
              <a:ext uri="{FF2B5EF4-FFF2-40B4-BE49-F238E27FC236}">
                <a16:creationId xmlns:a16="http://schemas.microsoft.com/office/drawing/2014/main" id="{45137B93-5FD9-3B44-AC73-8C57E62F2D75}"/>
              </a:ext>
            </a:extLst>
          </p:cNvPr>
          <p:cNvSpPr>
            <a:spLocks noGrp="1"/>
          </p:cNvSpPr>
          <p:nvPr>
            <p:ph type="body" sz="quarter" idx="15"/>
          </p:nvPr>
        </p:nvSpPr>
        <p:spPr>
          <a:xfrm>
            <a:off x="1416466" y="3797035"/>
            <a:ext cx="2812022" cy="889264"/>
          </a:xfrm>
          <a:prstGeom prst="rect">
            <a:avLst/>
          </a:prstGeom>
        </p:spPr>
        <p:txBody>
          <a:bodyPr lIns="0" tIns="0" rIns="0" bIns="0" anchor="ctr"/>
          <a:lstStyle>
            <a:lvl1pPr marL="0" indent="0" algn="l">
              <a:lnSpc>
                <a:spcPct val="80000"/>
              </a:lnSpc>
              <a:spcBef>
                <a:spcPts val="0"/>
              </a:spcBef>
              <a:spcAft>
                <a:spcPts val="500"/>
              </a:spcAft>
              <a:buNone/>
              <a:defRPr sz="2400" b="1" i="0">
                <a:solidFill>
                  <a:schemeClr val="accent1"/>
                </a:solidFill>
                <a:latin typeface="Nunito Sans Black"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a:t>
            </a:r>
          </a:p>
        </p:txBody>
      </p:sp>
      <p:sp>
        <p:nvSpPr>
          <p:cNvPr id="13" name="Text Placeholder 4">
            <a:extLst>
              <a:ext uri="{FF2B5EF4-FFF2-40B4-BE49-F238E27FC236}">
                <a16:creationId xmlns:a16="http://schemas.microsoft.com/office/drawing/2014/main" id="{E59A018A-D19B-9847-B0D5-C12FA4F8FEFE}"/>
              </a:ext>
            </a:extLst>
          </p:cNvPr>
          <p:cNvSpPr>
            <a:spLocks noGrp="1"/>
          </p:cNvSpPr>
          <p:nvPr>
            <p:ph type="body" sz="quarter" idx="18" hasCustomPrompt="1"/>
          </p:nvPr>
        </p:nvSpPr>
        <p:spPr>
          <a:xfrm>
            <a:off x="385764" y="803087"/>
            <a:ext cx="3955364" cy="1000432"/>
          </a:xfrm>
          <a:prstGeom prst="rect">
            <a:avLst/>
          </a:prstGeom>
        </p:spPr>
        <p:txBody>
          <a:bodyPr lIns="0" tIns="0" rIns="0" bIns="0"/>
          <a:lstStyle>
            <a:lvl1pPr marL="0" indent="0">
              <a:buNone/>
              <a:defRPr sz="1200" cap="none" baseline="0">
                <a:solidFill>
                  <a:schemeClr val="tx1"/>
                </a:solidFill>
                <a:latin typeface="Nunito Sans" pitchFamily="2" charset="77"/>
              </a:defRPr>
            </a:lvl1pPr>
            <a:lvl2pPr marL="257175" indent="0">
              <a:buNone/>
              <a:defRPr sz="1600" cap="all" baseline="0">
                <a:solidFill>
                  <a:schemeClr val="accent1"/>
                </a:solidFill>
                <a:latin typeface="Nunito Sans" pitchFamily="2" charset="77"/>
              </a:defRPr>
            </a:lvl2pPr>
            <a:lvl3pPr marL="514350" indent="0">
              <a:buNone/>
              <a:defRPr sz="1600" cap="all" baseline="0">
                <a:solidFill>
                  <a:schemeClr val="accent1"/>
                </a:solidFill>
                <a:latin typeface="Nunito Sans" pitchFamily="2" charset="77"/>
              </a:defRPr>
            </a:lvl3pPr>
            <a:lvl4pPr marL="771525" indent="0">
              <a:buNone/>
              <a:defRPr sz="1600" cap="all" baseline="0">
                <a:solidFill>
                  <a:schemeClr val="accent1"/>
                </a:solidFill>
                <a:latin typeface="Nunito Sans" pitchFamily="2" charset="77"/>
              </a:defRPr>
            </a:lvl4pPr>
            <a:lvl5pPr marL="1028700" indent="0">
              <a:buNone/>
              <a:defRPr sz="1600" cap="all" baseline="0">
                <a:solidFill>
                  <a:schemeClr val="accent1"/>
                </a:solidFill>
                <a:latin typeface="Nunito Sans" pitchFamily="2" charset="77"/>
              </a:defRPr>
            </a:lvl5pPr>
          </a:lstStyle>
          <a:p>
            <a:pPr lvl="0"/>
            <a:r>
              <a:rPr lang="en-US" dirty="0"/>
              <a:t>Text</a:t>
            </a:r>
          </a:p>
        </p:txBody>
      </p:sp>
    </p:spTree>
    <p:extLst>
      <p:ext uri="{BB962C8B-B14F-4D97-AF65-F5344CB8AC3E}">
        <p14:creationId xmlns:p14="http://schemas.microsoft.com/office/powerpoint/2010/main" val="25600875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Items_TextHeavy">
    <p:spTree>
      <p:nvGrpSpPr>
        <p:cNvPr id="1" name=""/>
        <p:cNvGrpSpPr/>
        <p:nvPr/>
      </p:nvGrpSpPr>
      <p:grpSpPr>
        <a:xfrm>
          <a:off x="0" y="0"/>
          <a:ext cx="0" cy="0"/>
          <a:chOff x="0" y="0"/>
          <a:chExt cx="0" cy="0"/>
        </a:xfrm>
      </p:grpSpPr>
      <p:sp>
        <p:nvSpPr>
          <p:cNvPr id="3" name="Title 13">
            <a:extLst>
              <a:ext uri="{FF2B5EF4-FFF2-40B4-BE49-F238E27FC236}">
                <a16:creationId xmlns:a16="http://schemas.microsoft.com/office/drawing/2014/main" id="{7611D967-BA0F-C54A-A7DB-DA4D5B289591}"/>
              </a:ext>
            </a:extLst>
          </p:cNvPr>
          <p:cNvSpPr>
            <a:spLocks noGrp="1"/>
          </p:cNvSpPr>
          <p:nvPr>
            <p:ph type="title" hasCustomPrompt="1"/>
          </p:nvPr>
        </p:nvSpPr>
        <p:spPr>
          <a:xfrm>
            <a:off x="385698" y="457201"/>
            <a:ext cx="8339201" cy="323849"/>
          </a:xfrm>
          <a:prstGeom prst="rect">
            <a:avLst/>
          </a:prstGeom>
        </p:spPr>
        <p:txBody>
          <a:bodyPr lIns="0" tIns="0" rIns="0" bIns="0"/>
          <a:lstStyle>
            <a:lvl1pPr algn="l">
              <a:lnSpc>
                <a:spcPct val="90000"/>
              </a:lnSpc>
              <a:defRPr sz="2400" b="1" i="0" cap="none" baseline="0">
                <a:solidFill>
                  <a:schemeClr val="tx2"/>
                </a:solidFill>
                <a:latin typeface="Nunito Sans Black" pitchFamily="2" charset="77"/>
                <a:ea typeface="Nunito Sans Black" pitchFamily="2" charset="77"/>
                <a:cs typeface="Nunito Sans Black" pitchFamily="2" charset="77"/>
              </a:defRPr>
            </a:lvl1pPr>
          </a:lstStyle>
          <a:p>
            <a:r>
              <a:rPr lang="en-US" dirty="0"/>
              <a:t>Click to edit Master title style.</a:t>
            </a:r>
          </a:p>
        </p:txBody>
      </p:sp>
      <p:sp>
        <p:nvSpPr>
          <p:cNvPr id="5" name="Content Placeholder 4">
            <a:extLst>
              <a:ext uri="{FF2B5EF4-FFF2-40B4-BE49-F238E27FC236}">
                <a16:creationId xmlns:a16="http://schemas.microsoft.com/office/drawing/2014/main" id="{53C0ECA9-E904-2A4C-8B55-ABE24D52A917}"/>
              </a:ext>
            </a:extLst>
          </p:cNvPr>
          <p:cNvSpPr>
            <a:spLocks noGrp="1"/>
          </p:cNvSpPr>
          <p:nvPr>
            <p:ph sz="quarter" idx="10"/>
          </p:nvPr>
        </p:nvSpPr>
        <p:spPr>
          <a:xfrm>
            <a:off x="748935" y="1352550"/>
            <a:ext cx="1790700" cy="1714500"/>
          </a:xfrm>
          <a:prstGeom prst="rect">
            <a:avLst/>
          </a:prstGeom>
        </p:spPr>
        <p:txBody>
          <a:bodyPr anchor="ctr" anchorCtr="0"/>
          <a:lstStyle>
            <a:lvl1pPr marL="0" indent="0" algn="ctr">
              <a:buNone/>
              <a:defRPr sz="1600">
                <a:latin typeface="Nunito Sans" pitchFamily="2" charset="77"/>
              </a:defRPr>
            </a:lvl1pPr>
          </a:lstStyle>
          <a:p>
            <a:pPr lvl="0"/>
            <a:endParaRPr lang="en-US" dirty="0"/>
          </a:p>
        </p:txBody>
      </p:sp>
      <p:sp>
        <p:nvSpPr>
          <p:cNvPr id="6" name="Content Placeholder 4">
            <a:extLst>
              <a:ext uri="{FF2B5EF4-FFF2-40B4-BE49-F238E27FC236}">
                <a16:creationId xmlns:a16="http://schemas.microsoft.com/office/drawing/2014/main" id="{CFBBCE43-24E8-4F4C-B11B-CE8D59228910}"/>
              </a:ext>
            </a:extLst>
          </p:cNvPr>
          <p:cNvSpPr>
            <a:spLocks noGrp="1"/>
          </p:cNvSpPr>
          <p:nvPr>
            <p:ph sz="quarter" idx="11"/>
          </p:nvPr>
        </p:nvSpPr>
        <p:spPr>
          <a:xfrm>
            <a:off x="3417554" y="1352550"/>
            <a:ext cx="1790700" cy="1714500"/>
          </a:xfrm>
          <a:prstGeom prst="rect">
            <a:avLst/>
          </a:prstGeom>
        </p:spPr>
        <p:txBody>
          <a:bodyPr anchor="ctr" anchorCtr="0"/>
          <a:lstStyle>
            <a:lvl1pPr marL="0" indent="0" algn="ctr">
              <a:buNone/>
              <a:defRPr sz="1600">
                <a:latin typeface="Nunito Sans" pitchFamily="2" charset="77"/>
              </a:defRPr>
            </a:lvl1pPr>
          </a:lstStyle>
          <a:p>
            <a:pPr lvl="0"/>
            <a:endParaRPr lang="en-US" dirty="0"/>
          </a:p>
        </p:txBody>
      </p:sp>
      <p:sp>
        <p:nvSpPr>
          <p:cNvPr id="7" name="Content Placeholder 4">
            <a:extLst>
              <a:ext uri="{FF2B5EF4-FFF2-40B4-BE49-F238E27FC236}">
                <a16:creationId xmlns:a16="http://schemas.microsoft.com/office/drawing/2014/main" id="{69B6B3B8-6C5E-504B-8847-06E11EBED2F7}"/>
              </a:ext>
            </a:extLst>
          </p:cNvPr>
          <p:cNvSpPr>
            <a:spLocks noGrp="1"/>
          </p:cNvSpPr>
          <p:nvPr>
            <p:ph sz="quarter" idx="12"/>
          </p:nvPr>
        </p:nvSpPr>
        <p:spPr>
          <a:xfrm>
            <a:off x="6096000" y="1352550"/>
            <a:ext cx="1790700" cy="1714500"/>
          </a:xfrm>
          <a:prstGeom prst="rect">
            <a:avLst/>
          </a:prstGeom>
        </p:spPr>
        <p:txBody>
          <a:bodyPr anchor="ctr" anchorCtr="0"/>
          <a:lstStyle>
            <a:lvl1pPr marL="0" indent="0" algn="ctr">
              <a:buNone/>
              <a:defRPr sz="1600">
                <a:latin typeface="Nunito Sans" pitchFamily="2" charset="77"/>
              </a:defRPr>
            </a:lvl1pPr>
          </a:lstStyle>
          <a:p>
            <a:pPr lvl="0"/>
            <a:endParaRPr lang="en-US" dirty="0"/>
          </a:p>
        </p:txBody>
      </p:sp>
      <p:sp>
        <p:nvSpPr>
          <p:cNvPr id="9" name="Text Placeholder 8">
            <a:extLst>
              <a:ext uri="{FF2B5EF4-FFF2-40B4-BE49-F238E27FC236}">
                <a16:creationId xmlns:a16="http://schemas.microsoft.com/office/drawing/2014/main" id="{692119E3-08B2-DD47-BDEC-2679EB6E73F3}"/>
              </a:ext>
            </a:extLst>
          </p:cNvPr>
          <p:cNvSpPr>
            <a:spLocks noGrp="1"/>
          </p:cNvSpPr>
          <p:nvPr>
            <p:ph type="body" sz="quarter" idx="13"/>
          </p:nvPr>
        </p:nvSpPr>
        <p:spPr>
          <a:xfrm>
            <a:off x="748550" y="3143250"/>
            <a:ext cx="2318175" cy="1181100"/>
          </a:xfrm>
          <a:prstGeom prst="rect">
            <a:avLst/>
          </a:prstGeom>
        </p:spPr>
        <p:txBody>
          <a:bodyPr lIns="0" tIns="0" rIns="0" bIns="0" anchor="t"/>
          <a:lstStyle>
            <a:lvl1pPr marL="0" indent="0" algn="l">
              <a:lnSpc>
                <a:spcPct val="110000"/>
              </a:lnSpc>
              <a:spcBef>
                <a:spcPts val="0"/>
              </a:spcBef>
              <a:spcAft>
                <a:spcPts val="500"/>
              </a:spcAft>
              <a:buNone/>
              <a:defRPr sz="1400" b="0" i="0">
                <a:latin typeface="Nunito Sans"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 Master text styles</a:t>
            </a:r>
          </a:p>
        </p:txBody>
      </p:sp>
      <p:sp>
        <p:nvSpPr>
          <p:cNvPr id="10" name="Text Placeholder 8">
            <a:extLst>
              <a:ext uri="{FF2B5EF4-FFF2-40B4-BE49-F238E27FC236}">
                <a16:creationId xmlns:a16="http://schemas.microsoft.com/office/drawing/2014/main" id="{BE1F7FB3-A276-EA47-A854-0AC7F91A4202}"/>
              </a:ext>
            </a:extLst>
          </p:cNvPr>
          <p:cNvSpPr>
            <a:spLocks noGrp="1"/>
          </p:cNvSpPr>
          <p:nvPr>
            <p:ph type="body" sz="quarter" idx="14"/>
          </p:nvPr>
        </p:nvSpPr>
        <p:spPr>
          <a:xfrm>
            <a:off x="3434925" y="3143250"/>
            <a:ext cx="2318175" cy="1181100"/>
          </a:xfrm>
          <a:prstGeom prst="rect">
            <a:avLst/>
          </a:prstGeom>
        </p:spPr>
        <p:txBody>
          <a:bodyPr lIns="0" tIns="0" rIns="0" bIns="0" anchor="t"/>
          <a:lstStyle>
            <a:lvl1pPr marL="0" indent="0" algn="l">
              <a:lnSpc>
                <a:spcPct val="110000"/>
              </a:lnSpc>
              <a:spcBef>
                <a:spcPts val="0"/>
              </a:spcBef>
              <a:spcAft>
                <a:spcPts val="500"/>
              </a:spcAft>
              <a:buNone/>
              <a:defRPr sz="1400" b="0" i="0">
                <a:latin typeface="Nunito Sans"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 Master text styles</a:t>
            </a:r>
          </a:p>
        </p:txBody>
      </p:sp>
      <p:sp>
        <p:nvSpPr>
          <p:cNvPr id="11" name="Text Placeholder 8">
            <a:extLst>
              <a:ext uri="{FF2B5EF4-FFF2-40B4-BE49-F238E27FC236}">
                <a16:creationId xmlns:a16="http://schemas.microsoft.com/office/drawing/2014/main" id="{45137B93-5FD9-3B44-AC73-8C57E62F2D75}"/>
              </a:ext>
            </a:extLst>
          </p:cNvPr>
          <p:cNvSpPr>
            <a:spLocks noGrp="1"/>
          </p:cNvSpPr>
          <p:nvPr>
            <p:ph type="body" sz="quarter" idx="15"/>
          </p:nvPr>
        </p:nvSpPr>
        <p:spPr>
          <a:xfrm>
            <a:off x="6104493" y="3143250"/>
            <a:ext cx="2318175" cy="1181100"/>
          </a:xfrm>
          <a:prstGeom prst="rect">
            <a:avLst/>
          </a:prstGeom>
        </p:spPr>
        <p:txBody>
          <a:bodyPr lIns="0" tIns="0" rIns="0" bIns="0" anchor="t"/>
          <a:lstStyle>
            <a:lvl1pPr marL="0" indent="0" algn="l">
              <a:lnSpc>
                <a:spcPct val="110000"/>
              </a:lnSpc>
              <a:spcBef>
                <a:spcPts val="0"/>
              </a:spcBef>
              <a:spcAft>
                <a:spcPts val="500"/>
              </a:spcAft>
              <a:buNone/>
              <a:defRPr sz="1400" b="0" i="0">
                <a:latin typeface="Nunito Sans"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 Master text styles</a:t>
            </a:r>
          </a:p>
        </p:txBody>
      </p:sp>
    </p:spTree>
    <p:extLst>
      <p:ext uri="{BB962C8B-B14F-4D97-AF65-F5344CB8AC3E}">
        <p14:creationId xmlns:p14="http://schemas.microsoft.com/office/powerpoint/2010/main" val="3773984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Items">
    <p:spTree>
      <p:nvGrpSpPr>
        <p:cNvPr id="1" name=""/>
        <p:cNvGrpSpPr/>
        <p:nvPr/>
      </p:nvGrpSpPr>
      <p:grpSpPr>
        <a:xfrm>
          <a:off x="0" y="0"/>
          <a:ext cx="0" cy="0"/>
          <a:chOff x="0" y="0"/>
          <a:chExt cx="0" cy="0"/>
        </a:xfrm>
      </p:grpSpPr>
      <p:sp>
        <p:nvSpPr>
          <p:cNvPr id="3" name="Title 13">
            <a:extLst>
              <a:ext uri="{FF2B5EF4-FFF2-40B4-BE49-F238E27FC236}">
                <a16:creationId xmlns:a16="http://schemas.microsoft.com/office/drawing/2014/main" id="{7611D967-BA0F-C54A-A7DB-DA4D5B289591}"/>
              </a:ext>
            </a:extLst>
          </p:cNvPr>
          <p:cNvSpPr>
            <a:spLocks noGrp="1"/>
          </p:cNvSpPr>
          <p:nvPr>
            <p:ph type="title" hasCustomPrompt="1"/>
          </p:nvPr>
        </p:nvSpPr>
        <p:spPr>
          <a:xfrm>
            <a:off x="385698" y="457201"/>
            <a:ext cx="8339201" cy="323849"/>
          </a:xfrm>
          <a:prstGeom prst="rect">
            <a:avLst/>
          </a:prstGeom>
        </p:spPr>
        <p:txBody>
          <a:bodyPr lIns="0" tIns="0" rIns="0" bIns="0"/>
          <a:lstStyle>
            <a:lvl1pPr algn="l">
              <a:lnSpc>
                <a:spcPct val="90000"/>
              </a:lnSpc>
              <a:defRPr sz="2400" b="1" i="0" cap="none" baseline="0">
                <a:solidFill>
                  <a:schemeClr val="tx2"/>
                </a:solidFill>
                <a:latin typeface="Nunito Sans Black" pitchFamily="2" charset="77"/>
                <a:ea typeface="Nunito Sans Black" pitchFamily="2" charset="77"/>
                <a:cs typeface="Nunito Sans Black" pitchFamily="2" charset="77"/>
              </a:defRPr>
            </a:lvl1pPr>
          </a:lstStyle>
          <a:p>
            <a:r>
              <a:rPr lang="en-US" dirty="0"/>
              <a:t>Click to edit Master title style.</a:t>
            </a:r>
          </a:p>
        </p:txBody>
      </p:sp>
      <p:sp>
        <p:nvSpPr>
          <p:cNvPr id="5" name="Content Placeholder 4">
            <a:extLst>
              <a:ext uri="{FF2B5EF4-FFF2-40B4-BE49-F238E27FC236}">
                <a16:creationId xmlns:a16="http://schemas.microsoft.com/office/drawing/2014/main" id="{53C0ECA9-E904-2A4C-8B55-ABE24D52A917}"/>
              </a:ext>
            </a:extLst>
          </p:cNvPr>
          <p:cNvSpPr>
            <a:spLocks noGrp="1"/>
          </p:cNvSpPr>
          <p:nvPr>
            <p:ph sz="quarter" idx="10"/>
          </p:nvPr>
        </p:nvSpPr>
        <p:spPr>
          <a:xfrm>
            <a:off x="671917" y="1162050"/>
            <a:ext cx="1352973" cy="1295400"/>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6" name="Content Placeholder 4">
            <a:extLst>
              <a:ext uri="{FF2B5EF4-FFF2-40B4-BE49-F238E27FC236}">
                <a16:creationId xmlns:a16="http://schemas.microsoft.com/office/drawing/2014/main" id="{CFBBCE43-24E8-4F4C-B11B-CE8D59228910}"/>
              </a:ext>
            </a:extLst>
          </p:cNvPr>
          <p:cNvSpPr>
            <a:spLocks noGrp="1"/>
          </p:cNvSpPr>
          <p:nvPr>
            <p:ph sz="quarter" idx="11"/>
          </p:nvPr>
        </p:nvSpPr>
        <p:spPr>
          <a:xfrm>
            <a:off x="2772045" y="1162050"/>
            <a:ext cx="1352973" cy="1295400"/>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7" name="Content Placeholder 4">
            <a:extLst>
              <a:ext uri="{FF2B5EF4-FFF2-40B4-BE49-F238E27FC236}">
                <a16:creationId xmlns:a16="http://schemas.microsoft.com/office/drawing/2014/main" id="{69B6B3B8-6C5E-504B-8847-06E11EBED2F7}"/>
              </a:ext>
            </a:extLst>
          </p:cNvPr>
          <p:cNvSpPr>
            <a:spLocks noGrp="1"/>
          </p:cNvSpPr>
          <p:nvPr>
            <p:ph sz="quarter" idx="12"/>
          </p:nvPr>
        </p:nvSpPr>
        <p:spPr>
          <a:xfrm>
            <a:off x="4872173" y="1162050"/>
            <a:ext cx="1352973" cy="1295400"/>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9" name="Text Placeholder 8">
            <a:extLst>
              <a:ext uri="{FF2B5EF4-FFF2-40B4-BE49-F238E27FC236}">
                <a16:creationId xmlns:a16="http://schemas.microsoft.com/office/drawing/2014/main" id="{692119E3-08B2-DD47-BDEC-2679EB6E73F3}"/>
              </a:ext>
            </a:extLst>
          </p:cNvPr>
          <p:cNvSpPr>
            <a:spLocks noGrp="1"/>
          </p:cNvSpPr>
          <p:nvPr>
            <p:ph type="body" sz="quarter" idx="13"/>
          </p:nvPr>
        </p:nvSpPr>
        <p:spPr>
          <a:xfrm>
            <a:off x="385313" y="2686051"/>
            <a:ext cx="1916026" cy="1828799"/>
          </a:xfrm>
          <a:prstGeom prst="rect">
            <a:avLst/>
          </a:prstGeom>
        </p:spPr>
        <p:txBody>
          <a:bodyPr lIns="0" tIns="0" rIns="0" bIns="0"/>
          <a:lstStyle>
            <a:lvl1pPr marL="0" indent="0" algn="ctr">
              <a:lnSpc>
                <a:spcPct val="90000"/>
              </a:lnSpc>
              <a:spcBef>
                <a:spcPts val="0"/>
              </a:spcBef>
              <a:spcAft>
                <a:spcPts val="500"/>
              </a:spcAft>
              <a:buNone/>
              <a:defRPr sz="1200">
                <a:latin typeface="Nunito Sans"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 Master text styles</a:t>
            </a:r>
          </a:p>
        </p:txBody>
      </p:sp>
      <p:sp>
        <p:nvSpPr>
          <p:cNvPr id="10" name="Text Placeholder 8">
            <a:extLst>
              <a:ext uri="{FF2B5EF4-FFF2-40B4-BE49-F238E27FC236}">
                <a16:creationId xmlns:a16="http://schemas.microsoft.com/office/drawing/2014/main" id="{BE1F7FB3-A276-EA47-A854-0AC7F91A4202}"/>
              </a:ext>
            </a:extLst>
          </p:cNvPr>
          <p:cNvSpPr>
            <a:spLocks noGrp="1"/>
          </p:cNvSpPr>
          <p:nvPr>
            <p:ph type="body" sz="quarter" idx="14"/>
          </p:nvPr>
        </p:nvSpPr>
        <p:spPr>
          <a:xfrm>
            <a:off x="2488400" y="2686051"/>
            <a:ext cx="1916026" cy="1828799"/>
          </a:xfrm>
          <a:prstGeom prst="rect">
            <a:avLst/>
          </a:prstGeom>
        </p:spPr>
        <p:txBody>
          <a:bodyPr lIns="0" tIns="0" rIns="0" bIns="0"/>
          <a:lstStyle>
            <a:lvl1pPr marL="0" indent="0" algn="ctr">
              <a:lnSpc>
                <a:spcPct val="90000"/>
              </a:lnSpc>
              <a:spcBef>
                <a:spcPts val="0"/>
              </a:spcBef>
              <a:spcAft>
                <a:spcPts val="500"/>
              </a:spcAft>
              <a:buNone/>
              <a:defRPr sz="1200">
                <a:latin typeface="Nunito Sans"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 Master text styles</a:t>
            </a:r>
          </a:p>
        </p:txBody>
      </p:sp>
      <p:sp>
        <p:nvSpPr>
          <p:cNvPr id="11" name="Text Placeholder 8">
            <a:extLst>
              <a:ext uri="{FF2B5EF4-FFF2-40B4-BE49-F238E27FC236}">
                <a16:creationId xmlns:a16="http://schemas.microsoft.com/office/drawing/2014/main" id="{45137B93-5FD9-3B44-AC73-8C57E62F2D75}"/>
              </a:ext>
            </a:extLst>
          </p:cNvPr>
          <p:cNvSpPr>
            <a:spLocks noGrp="1"/>
          </p:cNvSpPr>
          <p:nvPr>
            <p:ph type="body" sz="quarter" idx="15"/>
          </p:nvPr>
        </p:nvSpPr>
        <p:spPr>
          <a:xfrm>
            <a:off x="4591487" y="2686051"/>
            <a:ext cx="1916026" cy="1828799"/>
          </a:xfrm>
          <a:prstGeom prst="rect">
            <a:avLst/>
          </a:prstGeom>
        </p:spPr>
        <p:txBody>
          <a:bodyPr lIns="0" tIns="0" rIns="0" bIns="0"/>
          <a:lstStyle>
            <a:lvl1pPr marL="0" indent="0" algn="ctr">
              <a:lnSpc>
                <a:spcPct val="90000"/>
              </a:lnSpc>
              <a:spcBef>
                <a:spcPts val="0"/>
              </a:spcBef>
              <a:spcAft>
                <a:spcPts val="500"/>
              </a:spcAft>
              <a:buNone/>
              <a:defRPr sz="1200">
                <a:latin typeface="Nunito Sans"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 Master text styles</a:t>
            </a:r>
          </a:p>
        </p:txBody>
      </p:sp>
      <p:sp>
        <p:nvSpPr>
          <p:cNvPr id="12" name="Content Placeholder 4">
            <a:extLst>
              <a:ext uri="{FF2B5EF4-FFF2-40B4-BE49-F238E27FC236}">
                <a16:creationId xmlns:a16="http://schemas.microsoft.com/office/drawing/2014/main" id="{6D2C301B-B3CD-B54B-B54D-4AE782FBA2DE}"/>
              </a:ext>
            </a:extLst>
          </p:cNvPr>
          <p:cNvSpPr>
            <a:spLocks noGrp="1"/>
          </p:cNvSpPr>
          <p:nvPr>
            <p:ph sz="quarter" idx="16"/>
          </p:nvPr>
        </p:nvSpPr>
        <p:spPr>
          <a:xfrm>
            <a:off x="6972300" y="1162050"/>
            <a:ext cx="1352973" cy="1295400"/>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13" name="Text Placeholder 8">
            <a:extLst>
              <a:ext uri="{FF2B5EF4-FFF2-40B4-BE49-F238E27FC236}">
                <a16:creationId xmlns:a16="http://schemas.microsoft.com/office/drawing/2014/main" id="{C18A03AC-DF4F-784F-BD23-68722C5CFEBE}"/>
              </a:ext>
            </a:extLst>
          </p:cNvPr>
          <p:cNvSpPr>
            <a:spLocks noGrp="1"/>
          </p:cNvSpPr>
          <p:nvPr>
            <p:ph type="body" sz="quarter" idx="17"/>
          </p:nvPr>
        </p:nvSpPr>
        <p:spPr>
          <a:xfrm>
            <a:off x="6694574" y="2686051"/>
            <a:ext cx="1916026" cy="1828799"/>
          </a:xfrm>
          <a:prstGeom prst="rect">
            <a:avLst/>
          </a:prstGeom>
        </p:spPr>
        <p:txBody>
          <a:bodyPr lIns="0" tIns="0" rIns="0" bIns="0"/>
          <a:lstStyle>
            <a:lvl1pPr marL="0" indent="0" algn="ctr">
              <a:lnSpc>
                <a:spcPct val="90000"/>
              </a:lnSpc>
              <a:spcBef>
                <a:spcPts val="0"/>
              </a:spcBef>
              <a:spcAft>
                <a:spcPts val="500"/>
              </a:spcAft>
              <a:buNone/>
              <a:defRPr sz="1200">
                <a:latin typeface="Nunito Sans"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 Master text styles</a:t>
            </a:r>
          </a:p>
        </p:txBody>
      </p:sp>
    </p:spTree>
    <p:extLst>
      <p:ext uri="{BB962C8B-B14F-4D97-AF65-F5344CB8AC3E}">
        <p14:creationId xmlns:p14="http://schemas.microsoft.com/office/powerpoint/2010/main" val="3026142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tat_Photo">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3424C8-2BBC-E548-B487-E90F8B9083D2}"/>
              </a:ext>
            </a:extLst>
          </p:cNvPr>
          <p:cNvSpPr>
            <a:spLocks noGrp="1"/>
          </p:cNvSpPr>
          <p:nvPr>
            <p:ph type="pic" sz="quarter" idx="12"/>
          </p:nvPr>
        </p:nvSpPr>
        <p:spPr>
          <a:xfrm>
            <a:off x="4572000" y="0"/>
            <a:ext cx="4572000" cy="5143500"/>
          </a:xfrm>
          <a:prstGeom prst="rect">
            <a:avLst/>
          </a:prstGeom>
        </p:spPr>
        <p:txBody>
          <a:bodyPr/>
          <a:lstStyle>
            <a:lvl1pPr>
              <a:defRPr b="0" i="0">
                <a:latin typeface="Nunito Sans" pitchFamily="2" charset="77"/>
              </a:defRPr>
            </a:lvl1pPr>
          </a:lstStyle>
          <a:p>
            <a:endParaRPr lang="en-US" dirty="0"/>
          </a:p>
        </p:txBody>
      </p:sp>
      <p:sp>
        <p:nvSpPr>
          <p:cNvPr id="3" name="Title 13">
            <a:extLst>
              <a:ext uri="{FF2B5EF4-FFF2-40B4-BE49-F238E27FC236}">
                <a16:creationId xmlns:a16="http://schemas.microsoft.com/office/drawing/2014/main" id="{E1462E61-2E48-E84A-83E5-A31685A3505E}"/>
              </a:ext>
            </a:extLst>
          </p:cNvPr>
          <p:cNvSpPr>
            <a:spLocks noGrp="1"/>
          </p:cNvSpPr>
          <p:nvPr>
            <p:ph type="title" hasCustomPrompt="1"/>
          </p:nvPr>
        </p:nvSpPr>
        <p:spPr>
          <a:xfrm>
            <a:off x="385699" y="457201"/>
            <a:ext cx="3805302" cy="895349"/>
          </a:xfrm>
          <a:prstGeom prst="rect">
            <a:avLst/>
          </a:prstGeom>
          <a:noFill/>
        </p:spPr>
        <p:txBody>
          <a:bodyPr lIns="0" tIns="0" rIns="0" bIns="0"/>
          <a:lstStyle>
            <a:lvl1pPr algn="l">
              <a:lnSpc>
                <a:spcPct val="90000"/>
              </a:lnSpc>
              <a:defRPr sz="2400" b="1" i="0" cap="none" baseline="0">
                <a:solidFill>
                  <a:schemeClr val="tx1"/>
                </a:solidFill>
                <a:latin typeface="Nunito Sans Black" pitchFamily="2" charset="77"/>
                <a:ea typeface="Nunito Sans Black" pitchFamily="2" charset="77"/>
                <a:cs typeface="Nunito Sans Black" pitchFamily="2" charset="77"/>
              </a:defRPr>
            </a:lvl1pPr>
          </a:lstStyle>
          <a:p>
            <a:r>
              <a:rPr lang="en-US" dirty="0"/>
              <a:t>Click to edit Master title style.</a:t>
            </a:r>
          </a:p>
        </p:txBody>
      </p:sp>
      <p:pic>
        <p:nvPicPr>
          <p:cNvPr id="5" name="Picture 4">
            <a:extLst>
              <a:ext uri="{FF2B5EF4-FFF2-40B4-BE49-F238E27FC236}">
                <a16:creationId xmlns:a16="http://schemas.microsoft.com/office/drawing/2014/main" id="{4E84A4D9-AC84-9C4A-A052-C6100A0C10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8534399" y="4705350"/>
            <a:ext cx="382911" cy="263322"/>
          </a:xfrm>
          <a:prstGeom prst="rect">
            <a:avLst/>
          </a:prstGeom>
        </p:spPr>
      </p:pic>
      <p:sp>
        <p:nvSpPr>
          <p:cNvPr id="6" name="Text Placeholder 4">
            <a:extLst>
              <a:ext uri="{FF2B5EF4-FFF2-40B4-BE49-F238E27FC236}">
                <a16:creationId xmlns:a16="http://schemas.microsoft.com/office/drawing/2014/main" id="{81855251-41D3-4846-88C5-2D587840C1AB}"/>
              </a:ext>
            </a:extLst>
          </p:cNvPr>
          <p:cNvSpPr>
            <a:spLocks noGrp="1"/>
          </p:cNvSpPr>
          <p:nvPr>
            <p:ph type="body" sz="quarter" idx="10" hasCustomPrompt="1"/>
          </p:nvPr>
        </p:nvSpPr>
        <p:spPr>
          <a:xfrm>
            <a:off x="385699" y="2076450"/>
            <a:ext cx="3805301" cy="952500"/>
          </a:xfrm>
          <a:prstGeom prst="rect">
            <a:avLst/>
          </a:prstGeom>
          <a:noFill/>
        </p:spPr>
        <p:txBody>
          <a:bodyPr/>
          <a:lstStyle>
            <a:lvl1pPr marL="0" indent="0" algn="ctr">
              <a:buNone/>
              <a:defRPr sz="7200" b="1" i="0" spc="-20" baseline="0">
                <a:solidFill>
                  <a:schemeClr val="accent2"/>
                </a:solidFill>
                <a:latin typeface="Nunito Sans Black" pitchFamily="2" charset="77"/>
              </a:defRPr>
            </a:lvl1pPr>
            <a:lvl2pPr marL="257175" indent="0">
              <a:buNone/>
              <a:defRPr/>
            </a:lvl2pPr>
            <a:lvl3pPr marL="514350" indent="0">
              <a:buNone/>
              <a:defRPr/>
            </a:lvl3pPr>
            <a:lvl4pPr marL="771525" indent="0">
              <a:buNone/>
              <a:defRPr/>
            </a:lvl4pPr>
            <a:lvl5pPr marL="1028700" indent="0">
              <a:buNone/>
              <a:defRPr/>
            </a:lvl5pPr>
          </a:lstStyle>
          <a:p>
            <a:pPr lvl="0"/>
            <a:r>
              <a:rPr lang="en-US" dirty="0"/>
              <a:t>STAT</a:t>
            </a:r>
          </a:p>
        </p:txBody>
      </p:sp>
      <p:sp>
        <p:nvSpPr>
          <p:cNvPr id="7" name="Text Placeholder 10">
            <a:extLst>
              <a:ext uri="{FF2B5EF4-FFF2-40B4-BE49-F238E27FC236}">
                <a16:creationId xmlns:a16="http://schemas.microsoft.com/office/drawing/2014/main" id="{754D2BF5-7970-B54E-B894-5549C6C2100C}"/>
              </a:ext>
            </a:extLst>
          </p:cNvPr>
          <p:cNvSpPr>
            <a:spLocks noGrp="1"/>
          </p:cNvSpPr>
          <p:nvPr>
            <p:ph type="body" sz="quarter" idx="13"/>
          </p:nvPr>
        </p:nvSpPr>
        <p:spPr>
          <a:xfrm>
            <a:off x="385699" y="3028950"/>
            <a:ext cx="3805301" cy="1028700"/>
          </a:xfrm>
          <a:prstGeom prst="rect">
            <a:avLst/>
          </a:prstGeom>
          <a:noFill/>
        </p:spPr>
        <p:txBody>
          <a:bodyPr/>
          <a:lstStyle>
            <a:lvl1pPr marL="0" indent="0" algn="ctr">
              <a:buNone/>
              <a:defRPr sz="1400" b="1" i="0">
                <a:solidFill>
                  <a:schemeClr val="tx1"/>
                </a:solidFill>
                <a:latin typeface="Nunito Sans ExtraBold" pitchFamily="2" charset="77"/>
              </a:defRPr>
            </a:lvl1pPr>
          </a:lstStyle>
          <a:p>
            <a:pPr lvl="0"/>
            <a:r>
              <a:rPr lang="en-US" dirty="0"/>
              <a:t>Click to edit Master text styles</a:t>
            </a:r>
          </a:p>
        </p:txBody>
      </p:sp>
      <p:sp>
        <p:nvSpPr>
          <p:cNvPr id="8" name="Text Placeholder 10">
            <a:extLst>
              <a:ext uri="{FF2B5EF4-FFF2-40B4-BE49-F238E27FC236}">
                <a16:creationId xmlns:a16="http://schemas.microsoft.com/office/drawing/2014/main" id="{308625B9-ADC6-7C4C-9BCB-5171A1536E42}"/>
              </a:ext>
            </a:extLst>
          </p:cNvPr>
          <p:cNvSpPr>
            <a:spLocks noGrp="1"/>
          </p:cNvSpPr>
          <p:nvPr>
            <p:ph type="body" sz="quarter" idx="14"/>
          </p:nvPr>
        </p:nvSpPr>
        <p:spPr>
          <a:xfrm>
            <a:off x="385699" y="1672003"/>
            <a:ext cx="3805301" cy="404447"/>
          </a:xfrm>
          <a:prstGeom prst="rect">
            <a:avLst/>
          </a:prstGeom>
          <a:noFill/>
        </p:spPr>
        <p:txBody>
          <a:bodyPr anchor="b"/>
          <a:lstStyle>
            <a:lvl1pPr marL="0" indent="0" algn="ctr">
              <a:buNone/>
              <a:defRPr sz="1400" b="1" i="0">
                <a:solidFill>
                  <a:schemeClr val="tx1"/>
                </a:solidFill>
                <a:latin typeface="Nunito Sans ExtraBold" pitchFamily="2" charset="77"/>
              </a:defRPr>
            </a:lvl1pPr>
          </a:lstStyle>
          <a:p>
            <a:pPr lvl="0"/>
            <a:r>
              <a:rPr lang="en-US" dirty="0"/>
              <a:t>Click to edit Master text styles</a:t>
            </a:r>
          </a:p>
        </p:txBody>
      </p:sp>
    </p:spTree>
    <p:extLst>
      <p:ext uri="{BB962C8B-B14F-4D97-AF65-F5344CB8AC3E}">
        <p14:creationId xmlns:p14="http://schemas.microsoft.com/office/powerpoint/2010/main" val="3064826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_Photo">
    <p:bg>
      <p:bgPr>
        <a:solidFill>
          <a:schemeClr val="bg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CEDEC10-2C3C-0B4E-8D62-330A74330C0D}"/>
              </a:ext>
            </a:extLst>
          </p:cNvPr>
          <p:cNvSpPr>
            <a:spLocks noGrp="1"/>
          </p:cNvSpPr>
          <p:nvPr>
            <p:ph type="body" sz="quarter" idx="11"/>
          </p:nvPr>
        </p:nvSpPr>
        <p:spPr>
          <a:xfrm>
            <a:off x="385698" y="1123950"/>
            <a:ext cx="3919602" cy="3314700"/>
          </a:xfrm>
          <a:prstGeom prst="rect">
            <a:avLst/>
          </a:prstGeom>
          <a:noFill/>
        </p:spPr>
        <p:txBody>
          <a:bodyPr lIns="0" tIns="0" rIns="0" bIns="0"/>
          <a:lstStyle>
            <a:lvl1pPr marL="0" indent="0">
              <a:lnSpc>
                <a:spcPct val="110000"/>
              </a:lnSpc>
              <a:buNone/>
              <a:defRPr sz="1600">
                <a:solidFill>
                  <a:schemeClr val="tx1"/>
                </a:solidFill>
                <a:latin typeface="Nunito Sans" pitchFamily="2" charset="77"/>
              </a:defRPr>
            </a:lvl1pPr>
            <a:lvl2pPr>
              <a:lnSpc>
                <a:spcPct val="110000"/>
              </a:lnSpc>
              <a:defRPr sz="1400">
                <a:solidFill>
                  <a:schemeClr val="tx1"/>
                </a:solidFill>
                <a:latin typeface="Nunito Sans" pitchFamily="2" charset="77"/>
              </a:defRPr>
            </a:lvl2pPr>
            <a:lvl3pPr>
              <a:defRPr sz="1400">
                <a:latin typeface="Nunito Sans" pitchFamily="2" charset="77"/>
              </a:defRPr>
            </a:lvl3pPr>
            <a:lvl4pPr>
              <a:defRPr sz="1400">
                <a:latin typeface="Nunito Sans" pitchFamily="2" charset="77"/>
              </a:defRPr>
            </a:lvl4pPr>
            <a:lvl5pPr>
              <a:defRPr sz="1400">
                <a:latin typeface="Nunito Sans" pitchFamily="2" charset="77"/>
              </a:defRPr>
            </a:lvl5pPr>
          </a:lstStyle>
          <a:p>
            <a:pPr lvl="0"/>
            <a:r>
              <a:rPr lang="en-US" dirty="0"/>
              <a:t>Click to edit Master text styles</a:t>
            </a:r>
          </a:p>
          <a:p>
            <a:pPr lvl="1"/>
            <a:r>
              <a:rPr lang="en-US" dirty="0"/>
              <a:t>Second level</a:t>
            </a:r>
          </a:p>
        </p:txBody>
      </p:sp>
      <p:sp>
        <p:nvSpPr>
          <p:cNvPr id="4" name="Picture Placeholder 3">
            <a:extLst>
              <a:ext uri="{FF2B5EF4-FFF2-40B4-BE49-F238E27FC236}">
                <a16:creationId xmlns:a16="http://schemas.microsoft.com/office/drawing/2014/main" id="{8E3424C8-2BBC-E548-B487-E90F8B9083D2}"/>
              </a:ext>
            </a:extLst>
          </p:cNvPr>
          <p:cNvSpPr>
            <a:spLocks noGrp="1"/>
          </p:cNvSpPr>
          <p:nvPr>
            <p:ph type="pic" sz="quarter" idx="12"/>
          </p:nvPr>
        </p:nvSpPr>
        <p:spPr>
          <a:xfrm>
            <a:off x="4572000" y="0"/>
            <a:ext cx="4572000" cy="5143500"/>
          </a:xfrm>
          <a:prstGeom prst="rect">
            <a:avLst/>
          </a:prstGeom>
        </p:spPr>
        <p:txBody>
          <a:bodyPr/>
          <a:lstStyle>
            <a:lvl1pPr>
              <a:defRPr b="0" i="0">
                <a:latin typeface="Nunito Sans" pitchFamily="2" charset="77"/>
              </a:defRPr>
            </a:lvl1pPr>
          </a:lstStyle>
          <a:p>
            <a:endParaRPr lang="en-US" dirty="0"/>
          </a:p>
        </p:txBody>
      </p:sp>
      <p:sp>
        <p:nvSpPr>
          <p:cNvPr id="3" name="Title 13">
            <a:extLst>
              <a:ext uri="{FF2B5EF4-FFF2-40B4-BE49-F238E27FC236}">
                <a16:creationId xmlns:a16="http://schemas.microsoft.com/office/drawing/2014/main" id="{E1462E61-2E48-E84A-83E5-A31685A3505E}"/>
              </a:ext>
            </a:extLst>
          </p:cNvPr>
          <p:cNvSpPr>
            <a:spLocks noGrp="1"/>
          </p:cNvSpPr>
          <p:nvPr>
            <p:ph type="title" hasCustomPrompt="1"/>
          </p:nvPr>
        </p:nvSpPr>
        <p:spPr>
          <a:xfrm>
            <a:off x="385699" y="457201"/>
            <a:ext cx="3843402" cy="666749"/>
          </a:xfrm>
          <a:prstGeom prst="rect">
            <a:avLst/>
          </a:prstGeom>
          <a:noFill/>
        </p:spPr>
        <p:txBody>
          <a:bodyPr lIns="0" tIns="0" rIns="0" bIns="0"/>
          <a:lstStyle>
            <a:lvl1pPr algn="l">
              <a:lnSpc>
                <a:spcPct val="90000"/>
              </a:lnSpc>
              <a:defRPr sz="2400" b="1" i="0" cap="none" baseline="0">
                <a:solidFill>
                  <a:schemeClr val="tx1"/>
                </a:solidFill>
                <a:latin typeface="Nunito Sans Black" pitchFamily="2" charset="77"/>
                <a:ea typeface="Nunito Sans Black" pitchFamily="2" charset="77"/>
                <a:cs typeface="Nunito Sans Black" pitchFamily="2" charset="77"/>
              </a:defRPr>
            </a:lvl1pPr>
          </a:lstStyle>
          <a:p>
            <a:r>
              <a:rPr lang="en-US" dirty="0"/>
              <a:t>Click to edit Master title style.</a:t>
            </a:r>
          </a:p>
        </p:txBody>
      </p:sp>
      <p:pic>
        <p:nvPicPr>
          <p:cNvPr id="5" name="Picture 4">
            <a:extLst>
              <a:ext uri="{FF2B5EF4-FFF2-40B4-BE49-F238E27FC236}">
                <a16:creationId xmlns:a16="http://schemas.microsoft.com/office/drawing/2014/main" id="{4E84A4D9-AC84-9C4A-A052-C6100A0C10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8534399" y="4705350"/>
            <a:ext cx="382911" cy="263322"/>
          </a:xfrm>
          <a:prstGeom prst="rect">
            <a:avLst/>
          </a:prstGeom>
        </p:spPr>
      </p:pic>
    </p:spTree>
    <p:extLst>
      <p:ext uri="{BB962C8B-B14F-4D97-AF65-F5344CB8AC3E}">
        <p14:creationId xmlns:p14="http://schemas.microsoft.com/office/powerpoint/2010/main" val="1542826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Content_Subhead">
    <p:spTree>
      <p:nvGrpSpPr>
        <p:cNvPr id="1" name=""/>
        <p:cNvGrpSpPr/>
        <p:nvPr/>
      </p:nvGrpSpPr>
      <p:grpSpPr>
        <a:xfrm>
          <a:off x="0" y="0"/>
          <a:ext cx="0" cy="0"/>
          <a:chOff x="0" y="0"/>
          <a:chExt cx="0" cy="0"/>
        </a:xfrm>
      </p:grpSpPr>
      <p:sp>
        <p:nvSpPr>
          <p:cNvPr id="17" name="Title 13"/>
          <p:cNvSpPr>
            <a:spLocks noGrp="1"/>
          </p:cNvSpPr>
          <p:nvPr>
            <p:ph type="title" hasCustomPrompt="1"/>
          </p:nvPr>
        </p:nvSpPr>
        <p:spPr>
          <a:xfrm>
            <a:off x="385699" y="342901"/>
            <a:ext cx="6624702" cy="323849"/>
          </a:xfrm>
          <a:prstGeom prst="rect">
            <a:avLst/>
          </a:prstGeom>
        </p:spPr>
        <p:txBody>
          <a:bodyPr lIns="0" tIns="0" rIns="0" bIns="0"/>
          <a:lstStyle>
            <a:lvl1pPr algn="l">
              <a:lnSpc>
                <a:spcPct val="90000"/>
              </a:lnSpc>
              <a:defRPr sz="2400" b="1" i="0" cap="none" baseline="0">
                <a:solidFill>
                  <a:schemeClr val="tx2"/>
                </a:solidFill>
                <a:latin typeface="Nunito Sans Black" pitchFamily="2" charset="77"/>
                <a:ea typeface="Nunito Sans Black" pitchFamily="2" charset="77"/>
                <a:cs typeface="Nunito Sans Black" pitchFamily="2" charset="77"/>
              </a:defRPr>
            </a:lvl1pPr>
          </a:lstStyle>
          <a:p>
            <a:r>
              <a:rPr lang="en-US" dirty="0"/>
              <a:t>Title – </a:t>
            </a:r>
            <a:r>
              <a:rPr lang="en-US" dirty="0" err="1"/>
              <a:t>Nunito</a:t>
            </a:r>
            <a:r>
              <a:rPr lang="en-US" dirty="0"/>
              <a:t> Sans 24pt.</a:t>
            </a:r>
          </a:p>
        </p:txBody>
      </p:sp>
      <p:sp>
        <p:nvSpPr>
          <p:cNvPr id="3" name="Text Placeholder 2">
            <a:extLst>
              <a:ext uri="{FF2B5EF4-FFF2-40B4-BE49-F238E27FC236}">
                <a16:creationId xmlns:a16="http://schemas.microsoft.com/office/drawing/2014/main" id="{3CE962B0-3517-6949-9D7F-FE35357D7A43}"/>
              </a:ext>
            </a:extLst>
          </p:cNvPr>
          <p:cNvSpPr>
            <a:spLocks noGrp="1"/>
          </p:cNvSpPr>
          <p:nvPr>
            <p:ph type="body" sz="quarter" idx="10"/>
          </p:nvPr>
        </p:nvSpPr>
        <p:spPr>
          <a:xfrm>
            <a:off x="385763" y="1238250"/>
            <a:ext cx="5595937" cy="3352800"/>
          </a:xfrm>
          <a:prstGeom prst="rect">
            <a:avLst/>
          </a:prstGeom>
        </p:spPr>
        <p:txBody>
          <a:bodyPr lIns="0" tIns="0" rIns="0" bIns="0"/>
          <a:lstStyle>
            <a:lvl1pPr marL="0" indent="0">
              <a:lnSpc>
                <a:spcPct val="110000"/>
              </a:lnSpc>
              <a:spcBef>
                <a:spcPts val="1163"/>
              </a:spcBef>
              <a:buNone/>
              <a:defRPr sz="1600" b="1">
                <a:latin typeface="Nunito Sans" pitchFamily="2" charset="77"/>
              </a:defRPr>
            </a:lvl1pPr>
            <a:lvl2pPr marL="202883" indent="-128588">
              <a:lnSpc>
                <a:spcPct val="110000"/>
              </a:lnSpc>
              <a:buFontTx/>
              <a:buBlip>
                <a:blip r:embed="rId2"/>
              </a:buBlip>
              <a:defRPr sz="1400">
                <a:latin typeface="Nunito Sans" pitchFamily="2" charset="77"/>
              </a:defRPr>
            </a:lvl2pPr>
            <a:lvl3pPr marL="365760" indent="-128588">
              <a:spcBef>
                <a:spcPts val="300"/>
              </a:spcBef>
              <a:buFontTx/>
              <a:buBlip>
                <a:blip r:embed="rId2"/>
              </a:buBlip>
              <a:defRPr sz="1300">
                <a:latin typeface="Nunito Sans" pitchFamily="2" charset="77"/>
              </a:defRPr>
            </a:lvl3pPr>
          </a:lstStyle>
          <a:p>
            <a:pPr lvl="0"/>
            <a:r>
              <a:rPr lang="en-US" dirty="0"/>
              <a:t>Click to edit Master text styles</a:t>
            </a:r>
          </a:p>
          <a:p>
            <a:pPr lvl="1"/>
            <a:r>
              <a:rPr lang="en-US" dirty="0"/>
              <a:t>Second level</a:t>
            </a:r>
          </a:p>
          <a:p>
            <a:pPr lvl="2"/>
            <a:r>
              <a:rPr lang="en-US" dirty="0"/>
              <a:t>Third level</a:t>
            </a:r>
          </a:p>
        </p:txBody>
      </p:sp>
      <p:sp>
        <p:nvSpPr>
          <p:cNvPr id="6" name="Picture Placeholder 4">
            <a:extLst>
              <a:ext uri="{FF2B5EF4-FFF2-40B4-BE49-F238E27FC236}">
                <a16:creationId xmlns:a16="http://schemas.microsoft.com/office/drawing/2014/main" id="{D3CEFD8D-C949-8040-A305-D335620A8F17}"/>
              </a:ext>
            </a:extLst>
          </p:cNvPr>
          <p:cNvSpPr>
            <a:spLocks noGrp="1"/>
          </p:cNvSpPr>
          <p:nvPr>
            <p:ph type="pic" sz="quarter" idx="11"/>
          </p:nvPr>
        </p:nvSpPr>
        <p:spPr>
          <a:xfrm>
            <a:off x="7958201" y="266700"/>
            <a:ext cx="800100" cy="800100"/>
          </a:xfrm>
          <a:prstGeom prst="rect">
            <a:avLst/>
          </a:prstGeom>
        </p:spPr>
        <p:txBody>
          <a:bodyPr anchor="ctr"/>
          <a:lstStyle>
            <a:lvl1pPr marL="0" indent="0" algn="ctr">
              <a:buFontTx/>
              <a:buNone/>
              <a:defRPr/>
            </a:lvl1pPr>
          </a:lstStyle>
          <a:p>
            <a:endParaRPr lang="en-US" dirty="0"/>
          </a:p>
        </p:txBody>
      </p:sp>
    </p:spTree>
    <p:extLst>
      <p:ext uri="{BB962C8B-B14F-4D97-AF65-F5344CB8AC3E}">
        <p14:creationId xmlns:p14="http://schemas.microsoft.com/office/powerpoint/2010/main" val="1780297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8B05A3-A19D-9E4C-A2FB-0DB73A7D7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21C4EBFA-DA45-C24A-A77B-4785E091895D}"/>
              </a:ext>
            </a:extLst>
          </p:cNvPr>
          <p:cNvSpPr>
            <a:spLocks noGrp="1"/>
          </p:cNvSpPr>
          <p:nvPr>
            <p:ph type="title"/>
          </p:nvPr>
        </p:nvSpPr>
        <p:spPr>
          <a:xfrm>
            <a:off x="628650" y="2571750"/>
            <a:ext cx="4133850" cy="2095500"/>
          </a:xfrm>
          <a:prstGeom prst="rect">
            <a:avLst/>
          </a:prstGeom>
        </p:spPr>
        <p:txBody>
          <a:bodyPr lIns="0" tIns="0" rIns="0" bIns="0"/>
          <a:lstStyle>
            <a:lvl1pPr>
              <a:lnSpc>
                <a:spcPct val="90000"/>
              </a:lnSpc>
              <a:defRPr sz="5000" b="1" i="0">
                <a:solidFill>
                  <a:schemeClr val="bg1"/>
                </a:solidFill>
                <a:latin typeface="Nunito Sans Black" pitchFamily="2" charset="77"/>
              </a:defRPr>
            </a:lvl1pPr>
          </a:lstStyle>
          <a:p>
            <a:r>
              <a:rPr lang="en-US" dirty="0"/>
              <a:t>Click to edit Master title style</a:t>
            </a:r>
          </a:p>
        </p:txBody>
      </p:sp>
    </p:spTree>
    <p:extLst>
      <p:ext uri="{BB962C8B-B14F-4D97-AF65-F5344CB8AC3E}">
        <p14:creationId xmlns:p14="http://schemas.microsoft.com/office/powerpoint/2010/main" val="3048703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Slide with Icon Mark">
  <p:cSld name="Blank Slide with Icon Mark">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3145507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White BG_Content-Heavy">
  <p:cSld name="White BG_Content-Heavy">
    <p:spTree>
      <p:nvGrpSpPr>
        <p:cNvPr id="1" name="Shape 18"/>
        <p:cNvGrpSpPr/>
        <p:nvPr/>
      </p:nvGrpSpPr>
      <p:grpSpPr>
        <a:xfrm>
          <a:off x="0" y="0"/>
          <a:ext cx="0" cy="0"/>
          <a:chOff x="0" y="0"/>
          <a:chExt cx="0" cy="0"/>
        </a:xfrm>
      </p:grpSpPr>
      <p:sp>
        <p:nvSpPr>
          <p:cNvPr id="19" name="Google Shape;19;p2"/>
          <p:cNvSpPr txBox="1">
            <a:spLocks noGrp="1"/>
          </p:cNvSpPr>
          <p:nvPr>
            <p:ph type="title"/>
          </p:nvPr>
        </p:nvSpPr>
        <p:spPr>
          <a:xfrm>
            <a:off x="385699" y="457202"/>
            <a:ext cx="4100576" cy="237281"/>
          </a:xfrm>
          <a:prstGeom prst="rect">
            <a:avLst/>
          </a:prstGeom>
          <a:noFill/>
          <a:ln>
            <a:noFill/>
          </a:ln>
        </p:spPr>
        <p:txBody>
          <a:bodyPr spcFirstLastPara="1" wrap="square" lIns="91425" tIns="45700" rIns="91425" bIns="45700" anchor="t" anchorCtr="0">
            <a:noAutofit/>
          </a:bodyPr>
          <a:lstStyle>
            <a:lvl1pPr marR="0" lvl="0" algn="l" rtl="0">
              <a:lnSpc>
                <a:spcPct val="75000"/>
              </a:lnSpc>
              <a:spcBef>
                <a:spcPts val="0"/>
              </a:spcBef>
              <a:spcAft>
                <a:spcPts val="0"/>
              </a:spcAft>
              <a:buClr>
                <a:schemeClr val="dk2"/>
              </a:buClr>
              <a:buSzPts val="2800"/>
              <a:buFont typeface="Nunito Sans Black"/>
              <a:buNone/>
              <a:defRPr sz="2100" b="1" i="0" u="none" strike="noStrike" cap="none">
                <a:solidFill>
                  <a:schemeClr val="dk2"/>
                </a:solidFill>
                <a:latin typeface="Nunito Sans Black"/>
                <a:ea typeface="Nunito Sans Black"/>
                <a:cs typeface="Nunito Sans Black"/>
                <a:sym typeface="Nunito Sans Black"/>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Tree>
    <p:extLst>
      <p:ext uri="{BB962C8B-B14F-4D97-AF65-F5344CB8AC3E}">
        <p14:creationId xmlns:p14="http://schemas.microsoft.com/office/powerpoint/2010/main" val="3839368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Content_Photo">
    <p:bg>
      <p:bgPr>
        <a:solidFill>
          <a:schemeClr val="tx1"/>
        </a:solidFill>
        <a:effectLst/>
      </p:bgPr>
    </p:bg>
    <p:spTree>
      <p:nvGrpSpPr>
        <p:cNvPr id="1" name=""/>
        <p:cNvGrpSpPr/>
        <p:nvPr/>
      </p:nvGrpSpPr>
      <p:grpSpPr>
        <a:xfrm>
          <a:off x="0" y="0"/>
          <a:ext cx="0" cy="0"/>
          <a:chOff x="0" y="0"/>
          <a:chExt cx="0" cy="0"/>
        </a:xfrm>
      </p:grpSpPr>
      <p:sp>
        <p:nvSpPr>
          <p:cNvPr id="3" name="Title 13">
            <a:extLst>
              <a:ext uri="{FF2B5EF4-FFF2-40B4-BE49-F238E27FC236}">
                <a16:creationId xmlns:a16="http://schemas.microsoft.com/office/drawing/2014/main" id="{E1462E61-2E48-E84A-83E5-A31685A3505E}"/>
              </a:ext>
            </a:extLst>
          </p:cNvPr>
          <p:cNvSpPr>
            <a:spLocks noGrp="1"/>
          </p:cNvSpPr>
          <p:nvPr>
            <p:ph type="title" hasCustomPrompt="1"/>
          </p:nvPr>
        </p:nvSpPr>
        <p:spPr>
          <a:xfrm>
            <a:off x="385698" y="2305050"/>
            <a:ext cx="5672202" cy="666749"/>
          </a:xfrm>
          <a:prstGeom prst="rect">
            <a:avLst/>
          </a:prstGeom>
          <a:noFill/>
        </p:spPr>
        <p:txBody>
          <a:bodyPr lIns="0" tIns="0" rIns="0" bIns="0"/>
          <a:lstStyle>
            <a:lvl1pPr algn="l">
              <a:lnSpc>
                <a:spcPct val="90000"/>
              </a:lnSpc>
              <a:defRPr sz="3000" b="1" i="0" cap="none" baseline="0">
                <a:solidFill>
                  <a:schemeClr val="bg1"/>
                </a:solidFill>
                <a:latin typeface="Nunito Sans Black" pitchFamily="2" charset="77"/>
                <a:ea typeface="Nunito Sans Black" pitchFamily="2" charset="77"/>
                <a:cs typeface="Nunito Sans Black" pitchFamily="2" charset="77"/>
              </a:defRPr>
            </a:lvl1pPr>
          </a:lstStyle>
          <a:p>
            <a:r>
              <a:rPr lang="en-US" dirty="0"/>
              <a:t>Click to edit Master title style.</a:t>
            </a:r>
          </a:p>
        </p:txBody>
      </p:sp>
    </p:spTree>
    <p:extLst>
      <p:ext uri="{BB962C8B-B14F-4D97-AF65-F5344CB8AC3E}">
        <p14:creationId xmlns:p14="http://schemas.microsoft.com/office/powerpoint/2010/main" val="26136256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_Subhead_Dark">
    <p:bg>
      <p:bgPr>
        <a:solidFill>
          <a:schemeClr val="tx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352AFED-2F3F-1147-81EE-99450F171C8A}"/>
              </a:ext>
            </a:extLst>
          </p:cNvPr>
          <p:cNvSpPr>
            <a:spLocks noGrp="1"/>
          </p:cNvSpPr>
          <p:nvPr>
            <p:ph type="body" sz="quarter" idx="11" hasCustomPrompt="1"/>
          </p:nvPr>
        </p:nvSpPr>
        <p:spPr>
          <a:xfrm>
            <a:off x="385763" y="803087"/>
            <a:ext cx="8339136" cy="523875"/>
          </a:xfrm>
          <a:prstGeom prst="rect">
            <a:avLst/>
          </a:prstGeom>
        </p:spPr>
        <p:txBody>
          <a:bodyPr lIns="0" tIns="0" rIns="0" bIns="0"/>
          <a:lstStyle>
            <a:lvl1pPr marL="0" indent="0">
              <a:buNone/>
              <a:defRPr sz="1200" cap="all" baseline="0">
                <a:solidFill>
                  <a:schemeClr val="accent2"/>
                </a:solidFill>
                <a:latin typeface="Nunito Sans" pitchFamily="2" charset="77"/>
              </a:defRPr>
            </a:lvl1pPr>
            <a:lvl2pPr marL="257175" indent="0">
              <a:buNone/>
              <a:defRPr sz="1600" cap="all" baseline="0">
                <a:solidFill>
                  <a:schemeClr val="accent1"/>
                </a:solidFill>
                <a:latin typeface="Nunito Sans" pitchFamily="2" charset="77"/>
              </a:defRPr>
            </a:lvl2pPr>
            <a:lvl3pPr marL="514350" indent="0">
              <a:buNone/>
              <a:defRPr sz="1600" cap="all" baseline="0">
                <a:solidFill>
                  <a:schemeClr val="accent1"/>
                </a:solidFill>
                <a:latin typeface="Nunito Sans" pitchFamily="2" charset="77"/>
              </a:defRPr>
            </a:lvl3pPr>
            <a:lvl4pPr marL="771525" indent="0">
              <a:buNone/>
              <a:defRPr sz="1600" cap="all" baseline="0">
                <a:solidFill>
                  <a:schemeClr val="accent1"/>
                </a:solidFill>
                <a:latin typeface="Nunito Sans" pitchFamily="2" charset="77"/>
              </a:defRPr>
            </a:lvl4pPr>
            <a:lvl5pPr marL="1028700" indent="0">
              <a:buNone/>
              <a:defRPr sz="1600" cap="all" baseline="0">
                <a:solidFill>
                  <a:schemeClr val="accent1"/>
                </a:solidFill>
                <a:latin typeface="Nunito Sans" pitchFamily="2" charset="77"/>
              </a:defRPr>
            </a:lvl5pPr>
          </a:lstStyle>
          <a:p>
            <a:pPr lvl="0"/>
            <a:r>
              <a:rPr lang="en-US" dirty="0"/>
              <a:t>Subhead Here</a:t>
            </a:r>
          </a:p>
        </p:txBody>
      </p:sp>
      <p:sp>
        <p:nvSpPr>
          <p:cNvPr id="17" name="Title 13"/>
          <p:cNvSpPr>
            <a:spLocks noGrp="1"/>
          </p:cNvSpPr>
          <p:nvPr>
            <p:ph type="title" hasCustomPrompt="1"/>
          </p:nvPr>
        </p:nvSpPr>
        <p:spPr>
          <a:xfrm>
            <a:off x="385698" y="457201"/>
            <a:ext cx="8339201" cy="323849"/>
          </a:xfrm>
          <a:prstGeom prst="rect">
            <a:avLst/>
          </a:prstGeom>
        </p:spPr>
        <p:txBody>
          <a:bodyPr lIns="0" tIns="0" rIns="0" bIns="0"/>
          <a:lstStyle>
            <a:lvl1pPr algn="l">
              <a:lnSpc>
                <a:spcPct val="90000"/>
              </a:lnSpc>
              <a:defRPr sz="2400" b="1" i="0" cap="none" baseline="0">
                <a:solidFill>
                  <a:schemeClr val="bg1"/>
                </a:solidFill>
                <a:latin typeface="Nunito Sans Black" pitchFamily="2" charset="77"/>
                <a:ea typeface="Nunito Sans Black" pitchFamily="2" charset="77"/>
                <a:cs typeface="Nunito Sans Black" pitchFamily="2" charset="77"/>
              </a:defRPr>
            </a:lvl1pPr>
          </a:lstStyle>
          <a:p>
            <a:r>
              <a:rPr lang="en-US" dirty="0"/>
              <a:t>Title – </a:t>
            </a:r>
            <a:r>
              <a:rPr lang="en-US" dirty="0" err="1"/>
              <a:t>Nunito</a:t>
            </a:r>
            <a:r>
              <a:rPr lang="en-US" dirty="0"/>
              <a:t> Sans 24pt.</a:t>
            </a:r>
          </a:p>
        </p:txBody>
      </p:sp>
      <p:sp>
        <p:nvSpPr>
          <p:cNvPr id="3" name="Text Placeholder 2">
            <a:extLst>
              <a:ext uri="{FF2B5EF4-FFF2-40B4-BE49-F238E27FC236}">
                <a16:creationId xmlns:a16="http://schemas.microsoft.com/office/drawing/2014/main" id="{3CE962B0-3517-6949-9D7F-FE35357D7A43}"/>
              </a:ext>
            </a:extLst>
          </p:cNvPr>
          <p:cNvSpPr>
            <a:spLocks noGrp="1"/>
          </p:cNvSpPr>
          <p:nvPr>
            <p:ph type="body" sz="quarter" idx="10"/>
          </p:nvPr>
        </p:nvSpPr>
        <p:spPr>
          <a:xfrm>
            <a:off x="385763" y="1350776"/>
            <a:ext cx="8339137" cy="3011674"/>
          </a:xfrm>
          <a:prstGeom prst="rect">
            <a:avLst/>
          </a:prstGeom>
        </p:spPr>
        <p:txBody>
          <a:bodyPr lIns="0" tIns="0" rIns="0" bIns="0"/>
          <a:lstStyle>
            <a:lvl1pPr marL="0" indent="0">
              <a:lnSpc>
                <a:spcPct val="110000"/>
              </a:lnSpc>
              <a:spcBef>
                <a:spcPts val="1163"/>
              </a:spcBef>
              <a:buNone/>
              <a:defRPr sz="1600" b="1">
                <a:solidFill>
                  <a:schemeClr val="bg1"/>
                </a:solidFill>
                <a:latin typeface="Nunito Sans" pitchFamily="2" charset="77"/>
              </a:defRPr>
            </a:lvl1pPr>
            <a:lvl2pPr marL="202883">
              <a:lnSpc>
                <a:spcPct val="110000"/>
              </a:lnSpc>
              <a:defRPr sz="1400">
                <a:solidFill>
                  <a:schemeClr val="bg1"/>
                </a:solidFill>
                <a:latin typeface="Nunito Sans" pitchFamily="2" charset="77"/>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037074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Dark">
    <p:bg>
      <p:bgPr>
        <a:solidFill>
          <a:schemeClr val="tx1"/>
        </a:solidFill>
        <a:effectLst/>
      </p:bgPr>
    </p:bg>
    <p:spTree>
      <p:nvGrpSpPr>
        <p:cNvPr id="1" name=""/>
        <p:cNvGrpSpPr/>
        <p:nvPr/>
      </p:nvGrpSpPr>
      <p:grpSpPr>
        <a:xfrm>
          <a:off x="0" y="0"/>
          <a:ext cx="0" cy="0"/>
          <a:chOff x="0" y="0"/>
          <a:chExt cx="0" cy="0"/>
        </a:xfrm>
      </p:grpSpPr>
      <p:sp>
        <p:nvSpPr>
          <p:cNvPr id="17" name="Title 13"/>
          <p:cNvSpPr>
            <a:spLocks noGrp="1"/>
          </p:cNvSpPr>
          <p:nvPr>
            <p:ph type="title" hasCustomPrompt="1"/>
          </p:nvPr>
        </p:nvSpPr>
        <p:spPr>
          <a:xfrm>
            <a:off x="385698" y="457201"/>
            <a:ext cx="8339201" cy="323849"/>
          </a:xfrm>
          <a:prstGeom prst="rect">
            <a:avLst/>
          </a:prstGeom>
        </p:spPr>
        <p:txBody>
          <a:bodyPr lIns="0" tIns="0" rIns="0" bIns="0"/>
          <a:lstStyle>
            <a:lvl1pPr algn="l">
              <a:lnSpc>
                <a:spcPct val="90000"/>
              </a:lnSpc>
              <a:defRPr sz="2400" b="1" i="0" cap="none" baseline="0">
                <a:solidFill>
                  <a:schemeClr val="bg1"/>
                </a:solidFill>
                <a:latin typeface="Nunito Sans Black" pitchFamily="2" charset="77"/>
                <a:ea typeface="Nunito Sans Black" pitchFamily="2" charset="77"/>
                <a:cs typeface="Nunito Sans Black" pitchFamily="2" charset="77"/>
              </a:defRPr>
            </a:lvl1pPr>
          </a:lstStyle>
          <a:p>
            <a:r>
              <a:rPr lang="en-US" dirty="0"/>
              <a:t>Click to edit Master title style.</a:t>
            </a:r>
          </a:p>
        </p:txBody>
      </p:sp>
      <p:sp>
        <p:nvSpPr>
          <p:cNvPr id="3" name="Text Placeholder 2">
            <a:extLst>
              <a:ext uri="{FF2B5EF4-FFF2-40B4-BE49-F238E27FC236}">
                <a16:creationId xmlns:a16="http://schemas.microsoft.com/office/drawing/2014/main" id="{3CE962B0-3517-6949-9D7F-FE35357D7A43}"/>
              </a:ext>
            </a:extLst>
          </p:cNvPr>
          <p:cNvSpPr>
            <a:spLocks noGrp="1"/>
          </p:cNvSpPr>
          <p:nvPr>
            <p:ph type="body" sz="quarter" idx="10"/>
          </p:nvPr>
        </p:nvSpPr>
        <p:spPr>
          <a:xfrm>
            <a:off x="385763" y="933450"/>
            <a:ext cx="8339137" cy="3429000"/>
          </a:xfrm>
          <a:prstGeom prst="rect">
            <a:avLst/>
          </a:prstGeom>
        </p:spPr>
        <p:txBody>
          <a:bodyPr lIns="0" tIns="0" rIns="0" bIns="0"/>
          <a:lstStyle>
            <a:lvl1pPr marL="0" indent="0">
              <a:lnSpc>
                <a:spcPct val="110000"/>
              </a:lnSpc>
              <a:buNone/>
              <a:defRPr sz="1800">
                <a:solidFill>
                  <a:schemeClr val="bg1"/>
                </a:solidFill>
                <a:latin typeface="Nunito Sans" pitchFamily="2" charset="77"/>
              </a:defRPr>
            </a:lvl1pPr>
            <a:lvl2pPr marL="202883">
              <a:lnSpc>
                <a:spcPct val="110000"/>
              </a:lnSpc>
              <a:defRPr sz="1400">
                <a:solidFill>
                  <a:schemeClr val="bg1"/>
                </a:solidFill>
                <a:latin typeface="Nunito Sans" pitchFamily="2" charset="77"/>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1243385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_Dark_circle">
    <p:bg>
      <p:bgPr>
        <a:solidFill>
          <a:schemeClr val="tx1"/>
        </a:solidFill>
        <a:effectLst/>
      </p:bgPr>
    </p:bg>
    <p:spTree>
      <p:nvGrpSpPr>
        <p:cNvPr id="1" name=""/>
        <p:cNvGrpSpPr/>
        <p:nvPr/>
      </p:nvGrpSpPr>
      <p:grpSpPr>
        <a:xfrm>
          <a:off x="0" y="0"/>
          <a:ext cx="0" cy="0"/>
          <a:chOff x="0" y="0"/>
          <a:chExt cx="0" cy="0"/>
        </a:xfrm>
      </p:grpSpPr>
      <p:sp>
        <p:nvSpPr>
          <p:cNvPr id="17" name="Title 13"/>
          <p:cNvSpPr>
            <a:spLocks noGrp="1"/>
          </p:cNvSpPr>
          <p:nvPr>
            <p:ph type="title" hasCustomPrompt="1"/>
          </p:nvPr>
        </p:nvSpPr>
        <p:spPr>
          <a:xfrm>
            <a:off x="385698" y="457201"/>
            <a:ext cx="8339201" cy="323849"/>
          </a:xfrm>
          <a:prstGeom prst="rect">
            <a:avLst/>
          </a:prstGeom>
        </p:spPr>
        <p:txBody>
          <a:bodyPr lIns="0" tIns="0" rIns="0" bIns="0"/>
          <a:lstStyle>
            <a:lvl1pPr algn="l">
              <a:lnSpc>
                <a:spcPct val="90000"/>
              </a:lnSpc>
              <a:defRPr sz="2400" b="1" i="0" cap="none" baseline="0">
                <a:solidFill>
                  <a:schemeClr val="bg1"/>
                </a:solidFill>
                <a:latin typeface="Nunito Sans Black" pitchFamily="2" charset="77"/>
                <a:ea typeface="Nunito Sans Black" pitchFamily="2" charset="77"/>
                <a:cs typeface="Nunito Sans Black" pitchFamily="2" charset="77"/>
              </a:defRPr>
            </a:lvl1pPr>
          </a:lstStyle>
          <a:p>
            <a:r>
              <a:rPr lang="en-US" dirty="0"/>
              <a:t>Click to edit Master title style.</a:t>
            </a:r>
          </a:p>
        </p:txBody>
      </p:sp>
      <p:sp>
        <p:nvSpPr>
          <p:cNvPr id="3" name="Text Placeholder 2">
            <a:extLst>
              <a:ext uri="{FF2B5EF4-FFF2-40B4-BE49-F238E27FC236}">
                <a16:creationId xmlns:a16="http://schemas.microsoft.com/office/drawing/2014/main" id="{3CE962B0-3517-6949-9D7F-FE35357D7A43}"/>
              </a:ext>
            </a:extLst>
          </p:cNvPr>
          <p:cNvSpPr>
            <a:spLocks noGrp="1"/>
          </p:cNvSpPr>
          <p:nvPr>
            <p:ph type="body" sz="quarter" idx="10"/>
          </p:nvPr>
        </p:nvSpPr>
        <p:spPr>
          <a:xfrm>
            <a:off x="385763" y="933450"/>
            <a:ext cx="5557837" cy="3429000"/>
          </a:xfrm>
          <a:prstGeom prst="rect">
            <a:avLst/>
          </a:prstGeom>
        </p:spPr>
        <p:txBody>
          <a:bodyPr lIns="0" tIns="0" rIns="0" bIns="0"/>
          <a:lstStyle>
            <a:lvl1pPr marL="0" indent="0">
              <a:lnSpc>
                <a:spcPct val="110000"/>
              </a:lnSpc>
              <a:buNone/>
              <a:defRPr sz="1800">
                <a:solidFill>
                  <a:schemeClr val="bg1"/>
                </a:solidFill>
                <a:latin typeface="Nunito Sans" pitchFamily="2" charset="77"/>
              </a:defRPr>
            </a:lvl1pPr>
            <a:lvl2pPr marL="202883">
              <a:lnSpc>
                <a:spcPct val="110000"/>
              </a:lnSpc>
              <a:defRPr sz="1400">
                <a:solidFill>
                  <a:schemeClr val="bg1"/>
                </a:solidFill>
                <a:latin typeface="Nunito Sans" pitchFamily="2" charset="77"/>
              </a:defRPr>
            </a:lvl2pPr>
          </a:lstStyle>
          <a:p>
            <a:pPr lvl="0"/>
            <a:r>
              <a:rPr lang="en-US" dirty="0"/>
              <a:t>Click to edit Master text styles</a:t>
            </a:r>
          </a:p>
          <a:p>
            <a:pPr lvl="1"/>
            <a:r>
              <a:rPr lang="en-US" dirty="0"/>
              <a:t>Second level</a:t>
            </a:r>
          </a:p>
        </p:txBody>
      </p:sp>
      <p:sp>
        <p:nvSpPr>
          <p:cNvPr id="4" name="Oval 3">
            <a:extLst>
              <a:ext uri="{FF2B5EF4-FFF2-40B4-BE49-F238E27FC236}">
                <a16:creationId xmlns:a16="http://schemas.microsoft.com/office/drawing/2014/main" id="{3719E910-67C9-4947-9BF6-9C8D8B23E68F}"/>
              </a:ext>
            </a:extLst>
          </p:cNvPr>
          <p:cNvSpPr/>
          <p:nvPr userDrawn="1"/>
        </p:nvSpPr>
        <p:spPr>
          <a:xfrm>
            <a:off x="6556689" y="1581150"/>
            <a:ext cx="4336419" cy="4336419"/>
          </a:xfrm>
          <a:prstGeom prst="ellipse">
            <a:avLst/>
          </a:prstGeom>
          <a:noFill/>
          <a:ln w="635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88231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_Dark">
    <p:bg>
      <p:bgPr>
        <a:solidFill>
          <a:schemeClr val="tx1"/>
        </a:solidFill>
        <a:effectLst/>
      </p:bgPr>
    </p:bg>
    <p:spTree>
      <p:nvGrpSpPr>
        <p:cNvPr id="1" name=""/>
        <p:cNvGrpSpPr/>
        <p:nvPr/>
      </p:nvGrpSpPr>
      <p:grpSpPr>
        <a:xfrm>
          <a:off x="0" y="0"/>
          <a:ext cx="0" cy="0"/>
          <a:chOff x="0" y="0"/>
          <a:chExt cx="0" cy="0"/>
        </a:xfrm>
      </p:grpSpPr>
      <p:sp>
        <p:nvSpPr>
          <p:cNvPr id="17" name="Title 13"/>
          <p:cNvSpPr>
            <a:spLocks noGrp="1"/>
          </p:cNvSpPr>
          <p:nvPr>
            <p:ph type="title" hasCustomPrompt="1"/>
          </p:nvPr>
        </p:nvSpPr>
        <p:spPr>
          <a:xfrm>
            <a:off x="385698" y="457201"/>
            <a:ext cx="8339201" cy="323849"/>
          </a:xfrm>
          <a:prstGeom prst="rect">
            <a:avLst/>
          </a:prstGeom>
        </p:spPr>
        <p:txBody>
          <a:bodyPr lIns="0" tIns="0" rIns="0" bIns="0"/>
          <a:lstStyle>
            <a:lvl1pPr algn="l">
              <a:lnSpc>
                <a:spcPct val="90000"/>
              </a:lnSpc>
              <a:defRPr sz="2400" b="1" i="0" cap="none" baseline="0">
                <a:solidFill>
                  <a:schemeClr val="bg1"/>
                </a:solidFill>
                <a:latin typeface="Nunito Sans Black" pitchFamily="2" charset="77"/>
                <a:ea typeface="Nunito Sans Black" pitchFamily="2" charset="77"/>
                <a:cs typeface="Nunito Sans Black" pitchFamily="2" charset="77"/>
              </a:defRPr>
            </a:lvl1pPr>
          </a:lstStyle>
          <a:p>
            <a:r>
              <a:rPr lang="en-US" dirty="0"/>
              <a:t>Click to edit Master title style.</a:t>
            </a:r>
          </a:p>
        </p:txBody>
      </p:sp>
      <p:sp>
        <p:nvSpPr>
          <p:cNvPr id="14" name="Table Placeholder 13">
            <a:extLst>
              <a:ext uri="{FF2B5EF4-FFF2-40B4-BE49-F238E27FC236}">
                <a16:creationId xmlns:a16="http://schemas.microsoft.com/office/drawing/2014/main" id="{1E5C39EC-7128-C940-A348-8AF3C354F77F}"/>
              </a:ext>
            </a:extLst>
          </p:cNvPr>
          <p:cNvSpPr>
            <a:spLocks noGrp="1"/>
          </p:cNvSpPr>
          <p:nvPr>
            <p:ph type="tbl" sz="quarter" idx="10"/>
          </p:nvPr>
        </p:nvSpPr>
        <p:spPr>
          <a:xfrm>
            <a:off x="385763" y="1047750"/>
            <a:ext cx="8339137" cy="3352800"/>
          </a:xfrm>
          <a:prstGeom prst="rect">
            <a:avLst/>
          </a:prstGeom>
        </p:spPr>
        <p:txBody>
          <a:bodyPr/>
          <a:lstStyle/>
          <a:p>
            <a:endParaRPr lang="en-US" dirty="0"/>
          </a:p>
        </p:txBody>
      </p:sp>
    </p:spTree>
    <p:extLst>
      <p:ext uri="{BB962C8B-B14F-4D97-AF65-F5344CB8AC3E}">
        <p14:creationId xmlns:p14="http://schemas.microsoft.com/office/powerpoint/2010/main" val="22460681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Items_Numbered">
    <p:bg>
      <p:bgPr>
        <a:solidFill>
          <a:schemeClr val="tx1"/>
        </a:solidFill>
        <a:effectLst/>
      </p:bgPr>
    </p:bg>
    <p:spTree>
      <p:nvGrpSpPr>
        <p:cNvPr id="1" name=""/>
        <p:cNvGrpSpPr/>
        <p:nvPr/>
      </p:nvGrpSpPr>
      <p:grpSpPr>
        <a:xfrm>
          <a:off x="0" y="0"/>
          <a:ext cx="0" cy="0"/>
          <a:chOff x="0" y="0"/>
          <a:chExt cx="0" cy="0"/>
        </a:xfrm>
      </p:grpSpPr>
      <p:sp>
        <p:nvSpPr>
          <p:cNvPr id="3" name="Title 13">
            <a:extLst>
              <a:ext uri="{FF2B5EF4-FFF2-40B4-BE49-F238E27FC236}">
                <a16:creationId xmlns:a16="http://schemas.microsoft.com/office/drawing/2014/main" id="{7611D967-BA0F-C54A-A7DB-DA4D5B289591}"/>
              </a:ext>
            </a:extLst>
          </p:cNvPr>
          <p:cNvSpPr>
            <a:spLocks noGrp="1"/>
          </p:cNvSpPr>
          <p:nvPr>
            <p:ph type="title" hasCustomPrompt="1"/>
          </p:nvPr>
        </p:nvSpPr>
        <p:spPr>
          <a:xfrm>
            <a:off x="385698" y="457201"/>
            <a:ext cx="8339201" cy="323849"/>
          </a:xfrm>
          <a:prstGeom prst="rect">
            <a:avLst/>
          </a:prstGeom>
        </p:spPr>
        <p:txBody>
          <a:bodyPr lIns="0" tIns="0" rIns="0" bIns="0"/>
          <a:lstStyle>
            <a:lvl1pPr algn="l">
              <a:lnSpc>
                <a:spcPct val="75000"/>
              </a:lnSpc>
              <a:defRPr sz="2400" b="1" i="0" cap="none" baseline="0">
                <a:solidFill>
                  <a:schemeClr val="bg1"/>
                </a:solidFill>
                <a:latin typeface="Nunito Sans Black" pitchFamily="2" charset="77"/>
                <a:ea typeface="Nunito Sans Black" pitchFamily="2" charset="77"/>
                <a:cs typeface="Nunito Sans Black" pitchFamily="2" charset="77"/>
              </a:defRPr>
            </a:lvl1pPr>
          </a:lstStyle>
          <a:p>
            <a:r>
              <a:rPr lang="en-US" dirty="0"/>
              <a:t>Click to edit Master title style.</a:t>
            </a:r>
          </a:p>
        </p:txBody>
      </p:sp>
      <p:sp>
        <p:nvSpPr>
          <p:cNvPr id="9" name="Text Placeholder 8">
            <a:extLst>
              <a:ext uri="{FF2B5EF4-FFF2-40B4-BE49-F238E27FC236}">
                <a16:creationId xmlns:a16="http://schemas.microsoft.com/office/drawing/2014/main" id="{692119E3-08B2-DD47-BDEC-2679EB6E73F3}"/>
              </a:ext>
            </a:extLst>
          </p:cNvPr>
          <p:cNvSpPr>
            <a:spLocks noGrp="1"/>
          </p:cNvSpPr>
          <p:nvPr>
            <p:ph type="body" sz="quarter" idx="13"/>
          </p:nvPr>
        </p:nvSpPr>
        <p:spPr>
          <a:xfrm>
            <a:off x="763362" y="2762250"/>
            <a:ext cx="1790700" cy="1600200"/>
          </a:xfrm>
          <a:prstGeom prst="rect">
            <a:avLst/>
          </a:prstGeom>
        </p:spPr>
        <p:txBody>
          <a:bodyPr lIns="0" tIns="0" rIns="0" bIns="0"/>
          <a:lstStyle>
            <a:lvl1pPr marL="0" indent="0" algn="ctr">
              <a:lnSpc>
                <a:spcPct val="110000"/>
              </a:lnSpc>
              <a:spcBef>
                <a:spcPts val="0"/>
              </a:spcBef>
              <a:spcAft>
                <a:spcPts val="500"/>
              </a:spcAft>
              <a:buNone/>
              <a:defRPr sz="1400">
                <a:solidFill>
                  <a:schemeClr val="bg1"/>
                </a:solidFill>
                <a:latin typeface="Nunito Sans"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 Master text styles</a:t>
            </a:r>
          </a:p>
        </p:txBody>
      </p:sp>
      <p:sp>
        <p:nvSpPr>
          <p:cNvPr id="10" name="Text Placeholder 8">
            <a:extLst>
              <a:ext uri="{FF2B5EF4-FFF2-40B4-BE49-F238E27FC236}">
                <a16:creationId xmlns:a16="http://schemas.microsoft.com/office/drawing/2014/main" id="{BE1F7FB3-A276-EA47-A854-0AC7F91A4202}"/>
              </a:ext>
            </a:extLst>
          </p:cNvPr>
          <p:cNvSpPr>
            <a:spLocks noGrp="1"/>
          </p:cNvSpPr>
          <p:nvPr>
            <p:ph type="body" sz="quarter" idx="14"/>
          </p:nvPr>
        </p:nvSpPr>
        <p:spPr>
          <a:xfrm>
            <a:off x="2734945" y="2762250"/>
            <a:ext cx="1790700" cy="1600200"/>
          </a:xfrm>
          <a:prstGeom prst="rect">
            <a:avLst/>
          </a:prstGeom>
        </p:spPr>
        <p:txBody>
          <a:bodyPr lIns="0" tIns="0" rIns="0" bIns="0"/>
          <a:lstStyle>
            <a:lvl1pPr marL="0" indent="0" algn="ctr">
              <a:lnSpc>
                <a:spcPct val="110000"/>
              </a:lnSpc>
              <a:spcBef>
                <a:spcPts val="0"/>
              </a:spcBef>
              <a:spcAft>
                <a:spcPts val="500"/>
              </a:spcAft>
              <a:buNone/>
              <a:defRPr sz="1400">
                <a:solidFill>
                  <a:schemeClr val="bg1"/>
                </a:solidFill>
                <a:latin typeface="Nunito Sans"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 Master text styles</a:t>
            </a:r>
          </a:p>
        </p:txBody>
      </p:sp>
      <p:sp>
        <p:nvSpPr>
          <p:cNvPr id="11" name="Text Placeholder 8">
            <a:extLst>
              <a:ext uri="{FF2B5EF4-FFF2-40B4-BE49-F238E27FC236}">
                <a16:creationId xmlns:a16="http://schemas.microsoft.com/office/drawing/2014/main" id="{45137B93-5FD9-3B44-AC73-8C57E62F2D75}"/>
              </a:ext>
            </a:extLst>
          </p:cNvPr>
          <p:cNvSpPr>
            <a:spLocks noGrp="1"/>
          </p:cNvSpPr>
          <p:nvPr>
            <p:ph type="body" sz="quarter" idx="15"/>
          </p:nvPr>
        </p:nvSpPr>
        <p:spPr>
          <a:xfrm>
            <a:off x="4710513" y="2762250"/>
            <a:ext cx="1790700" cy="1600200"/>
          </a:xfrm>
          <a:prstGeom prst="rect">
            <a:avLst/>
          </a:prstGeom>
        </p:spPr>
        <p:txBody>
          <a:bodyPr lIns="0" tIns="0" rIns="0" bIns="0"/>
          <a:lstStyle>
            <a:lvl1pPr marL="0" indent="0" algn="ctr">
              <a:lnSpc>
                <a:spcPct val="110000"/>
              </a:lnSpc>
              <a:spcBef>
                <a:spcPts val="0"/>
              </a:spcBef>
              <a:spcAft>
                <a:spcPts val="500"/>
              </a:spcAft>
              <a:buNone/>
              <a:defRPr sz="1400">
                <a:solidFill>
                  <a:schemeClr val="bg1"/>
                </a:solidFill>
                <a:latin typeface="Nunito Sans"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 Master text styles</a:t>
            </a:r>
          </a:p>
        </p:txBody>
      </p:sp>
      <p:sp>
        <p:nvSpPr>
          <p:cNvPr id="13" name="Text Placeholder 8">
            <a:extLst>
              <a:ext uri="{FF2B5EF4-FFF2-40B4-BE49-F238E27FC236}">
                <a16:creationId xmlns:a16="http://schemas.microsoft.com/office/drawing/2014/main" id="{C18A03AC-DF4F-784F-BD23-68722C5CFEBE}"/>
              </a:ext>
            </a:extLst>
          </p:cNvPr>
          <p:cNvSpPr>
            <a:spLocks noGrp="1"/>
          </p:cNvSpPr>
          <p:nvPr>
            <p:ph type="body" sz="quarter" idx="17"/>
          </p:nvPr>
        </p:nvSpPr>
        <p:spPr>
          <a:xfrm>
            <a:off x="6667500" y="2762250"/>
            <a:ext cx="1790700" cy="1600200"/>
          </a:xfrm>
          <a:prstGeom prst="rect">
            <a:avLst/>
          </a:prstGeom>
        </p:spPr>
        <p:txBody>
          <a:bodyPr lIns="0" tIns="0" rIns="0" bIns="0"/>
          <a:lstStyle>
            <a:lvl1pPr marL="0" indent="0" algn="ctr">
              <a:lnSpc>
                <a:spcPct val="110000"/>
              </a:lnSpc>
              <a:spcBef>
                <a:spcPts val="0"/>
              </a:spcBef>
              <a:spcAft>
                <a:spcPts val="500"/>
              </a:spcAft>
              <a:buNone/>
              <a:defRPr sz="1400">
                <a:solidFill>
                  <a:schemeClr val="bg1"/>
                </a:solidFill>
                <a:latin typeface="Nunito Sans"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 Master text styles</a:t>
            </a:r>
          </a:p>
        </p:txBody>
      </p:sp>
      <p:sp>
        <p:nvSpPr>
          <p:cNvPr id="4" name="Text Placeholder 3">
            <a:extLst>
              <a:ext uri="{FF2B5EF4-FFF2-40B4-BE49-F238E27FC236}">
                <a16:creationId xmlns:a16="http://schemas.microsoft.com/office/drawing/2014/main" id="{F9E0B95D-CEBC-BD4D-9637-E3B9E681E652}"/>
              </a:ext>
            </a:extLst>
          </p:cNvPr>
          <p:cNvSpPr>
            <a:spLocks noGrp="1"/>
          </p:cNvSpPr>
          <p:nvPr>
            <p:ph type="body" sz="quarter" idx="18" hasCustomPrompt="1"/>
          </p:nvPr>
        </p:nvSpPr>
        <p:spPr>
          <a:xfrm>
            <a:off x="1144230" y="1695450"/>
            <a:ext cx="1371600" cy="1295400"/>
          </a:xfrm>
          <a:prstGeom prst="rect">
            <a:avLst/>
          </a:prstGeom>
        </p:spPr>
        <p:txBody>
          <a:bodyPr/>
          <a:lstStyle>
            <a:lvl1pPr marL="0" indent="0" algn="ctr">
              <a:buNone/>
              <a:defRPr sz="7400" b="0" i="0">
                <a:solidFill>
                  <a:schemeClr val="accent2"/>
                </a:solidFill>
                <a:latin typeface="Nunito Sans Light" pitchFamily="2" charset="77"/>
              </a:defRPr>
            </a:lvl1pPr>
            <a:lvl2pPr marL="257175" indent="0" algn="ctr">
              <a:buNone/>
              <a:defRPr b="0" i="0">
                <a:solidFill>
                  <a:schemeClr val="accent4"/>
                </a:solidFill>
                <a:latin typeface="Nunito Sans Light" pitchFamily="2" charset="77"/>
              </a:defRPr>
            </a:lvl2pPr>
            <a:lvl3pPr marL="514350" indent="0" algn="ctr">
              <a:buNone/>
              <a:defRPr b="0" i="0">
                <a:solidFill>
                  <a:schemeClr val="accent4"/>
                </a:solidFill>
                <a:latin typeface="Nunito Sans Light" pitchFamily="2" charset="77"/>
              </a:defRPr>
            </a:lvl3pPr>
            <a:lvl4pPr marL="771525" indent="0" algn="ctr">
              <a:buNone/>
              <a:defRPr b="0" i="0">
                <a:solidFill>
                  <a:schemeClr val="accent4"/>
                </a:solidFill>
                <a:latin typeface="Nunito Sans Light" pitchFamily="2" charset="77"/>
              </a:defRPr>
            </a:lvl4pPr>
            <a:lvl5pPr marL="1028700" indent="0" algn="ctr">
              <a:buNone/>
              <a:defRPr b="0" i="0">
                <a:solidFill>
                  <a:schemeClr val="accent4"/>
                </a:solidFill>
                <a:latin typeface="Nunito Sans Light" pitchFamily="2" charset="77"/>
              </a:defRPr>
            </a:lvl5pPr>
          </a:lstStyle>
          <a:p>
            <a:pPr lvl="0"/>
            <a:r>
              <a:rPr lang="en-US" dirty="0"/>
              <a:t>1.</a:t>
            </a:r>
          </a:p>
        </p:txBody>
      </p:sp>
      <p:sp>
        <p:nvSpPr>
          <p:cNvPr id="14" name="Text Placeholder 3">
            <a:extLst>
              <a:ext uri="{FF2B5EF4-FFF2-40B4-BE49-F238E27FC236}">
                <a16:creationId xmlns:a16="http://schemas.microsoft.com/office/drawing/2014/main" id="{DDB80480-5367-5945-AD1B-F76728697033}"/>
              </a:ext>
            </a:extLst>
          </p:cNvPr>
          <p:cNvSpPr>
            <a:spLocks noGrp="1"/>
          </p:cNvSpPr>
          <p:nvPr>
            <p:ph type="body" sz="quarter" idx="19" hasCustomPrompt="1"/>
          </p:nvPr>
        </p:nvSpPr>
        <p:spPr>
          <a:xfrm>
            <a:off x="3100849" y="1695450"/>
            <a:ext cx="1371600" cy="1295400"/>
          </a:xfrm>
          <a:prstGeom prst="rect">
            <a:avLst/>
          </a:prstGeom>
        </p:spPr>
        <p:txBody>
          <a:bodyPr/>
          <a:lstStyle>
            <a:lvl1pPr marL="0" indent="0" algn="ctr">
              <a:buNone/>
              <a:defRPr sz="7400" b="0" i="0">
                <a:solidFill>
                  <a:schemeClr val="accent2"/>
                </a:solidFill>
                <a:latin typeface="Nunito Sans Light" pitchFamily="2" charset="77"/>
              </a:defRPr>
            </a:lvl1pPr>
            <a:lvl2pPr marL="257175" indent="0" algn="ctr">
              <a:buNone/>
              <a:defRPr b="0" i="0">
                <a:solidFill>
                  <a:schemeClr val="accent4"/>
                </a:solidFill>
                <a:latin typeface="Nunito Sans Light" pitchFamily="2" charset="77"/>
              </a:defRPr>
            </a:lvl2pPr>
            <a:lvl3pPr marL="514350" indent="0" algn="ctr">
              <a:buNone/>
              <a:defRPr b="0" i="0">
                <a:solidFill>
                  <a:schemeClr val="accent4"/>
                </a:solidFill>
                <a:latin typeface="Nunito Sans Light" pitchFamily="2" charset="77"/>
              </a:defRPr>
            </a:lvl3pPr>
            <a:lvl4pPr marL="771525" indent="0" algn="ctr">
              <a:buNone/>
              <a:defRPr b="0" i="0">
                <a:solidFill>
                  <a:schemeClr val="accent4"/>
                </a:solidFill>
                <a:latin typeface="Nunito Sans Light" pitchFamily="2" charset="77"/>
              </a:defRPr>
            </a:lvl4pPr>
            <a:lvl5pPr marL="1028700" indent="0" algn="ctr">
              <a:buNone/>
              <a:defRPr b="0" i="0">
                <a:solidFill>
                  <a:schemeClr val="accent4"/>
                </a:solidFill>
                <a:latin typeface="Nunito Sans Light" pitchFamily="2" charset="77"/>
              </a:defRPr>
            </a:lvl5pPr>
          </a:lstStyle>
          <a:p>
            <a:pPr lvl="0"/>
            <a:r>
              <a:rPr lang="en-US" dirty="0"/>
              <a:t>1.</a:t>
            </a:r>
          </a:p>
        </p:txBody>
      </p:sp>
      <p:sp>
        <p:nvSpPr>
          <p:cNvPr id="15" name="Text Placeholder 3">
            <a:extLst>
              <a:ext uri="{FF2B5EF4-FFF2-40B4-BE49-F238E27FC236}">
                <a16:creationId xmlns:a16="http://schemas.microsoft.com/office/drawing/2014/main" id="{3E3364D1-C882-4740-B01C-97080213F90C}"/>
              </a:ext>
            </a:extLst>
          </p:cNvPr>
          <p:cNvSpPr>
            <a:spLocks noGrp="1"/>
          </p:cNvSpPr>
          <p:nvPr>
            <p:ph type="body" sz="quarter" idx="20" hasCustomPrompt="1"/>
          </p:nvPr>
        </p:nvSpPr>
        <p:spPr>
          <a:xfrm>
            <a:off x="5136126" y="1695450"/>
            <a:ext cx="1371600" cy="1295400"/>
          </a:xfrm>
          <a:prstGeom prst="rect">
            <a:avLst/>
          </a:prstGeom>
        </p:spPr>
        <p:txBody>
          <a:bodyPr/>
          <a:lstStyle>
            <a:lvl1pPr marL="0" indent="0" algn="ctr">
              <a:buNone/>
              <a:defRPr sz="7400" b="0" i="0">
                <a:solidFill>
                  <a:schemeClr val="accent2"/>
                </a:solidFill>
                <a:latin typeface="Nunito Sans Light" pitchFamily="2" charset="77"/>
              </a:defRPr>
            </a:lvl1pPr>
            <a:lvl2pPr marL="257175" indent="0" algn="ctr">
              <a:buNone/>
              <a:defRPr b="0" i="0">
                <a:solidFill>
                  <a:schemeClr val="accent4"/>
                </a:solidFill>
                <a:latin typeface="Nunito Sans Light" pitchFamily="2" charset="77"/>
              </a:defRPr>
            </a:lvl2pPr>
            <a:lvl3pPr marL="514350" indent="0" algn="ctr">
              <a:buNone/>
              <a:defRPr b="0" i="0">
                <a:solidFill>
                  <a:schemeClr val="accent4"/>
                </a:solidFill>
                <a:latin typeface="Nunito Sans Light" pitchFamily="2" charset="77"/>
              </a:defRPr>
            </a:lvl3pPr>
            <a:lvl4pPr marL="771525" indent="0" algn="ctr">
              <a:buNone/>
              <a:defRPr b="0" i="0">
                <a:solidFill>
                  <a:schemeClr val="accent4"/>
                </a:solidFill>
                <a:latin typeface="Nunito Sans Light" pitchFamily="2" charset="77"/>
              </a:defRPr>
            </a:lvl4pPr>
            <a:lvl5pPr marL="1028700" indent="0" algn="ctr">
              <a:buNone/>
              <a:defRPr b="0" i="0">
                <a:solidFill>
                  <a:schemeClr val="accent4"/>
                </a:solidFill>
                <a:latin typeface="Nunito Sans Light" pitchFamily="2" charset="77"/>
              </a:defRPr>
            </a:lvl5pPr>
          </a:lstStyle>
          <a:p>
            <a:pPr lvl="0"/>
            <a:r>
              <a:rPr lang="en-US" dirty="0"/>
              <a:t>1.</a:t>
            </a:r>
          </a:p>
        </p:txBody>
      </p:sp>
      <p:sp>
        <p:nvSpPr>
          <p:cNvPr id="16" name="Text Placeholder 3">
            <a:extLst>
              <a:ext uri="{FF2B5EF4-FFF2-40B4-BE49-F238E27FC236}">
                <a16:creationId xmlns:a16="http://schemas.microsoft.com/office/drawing/2014/main" id="{6A20C66C-8267-C348-A192-CD2160F09FDB}"/>
              </a:ext>
            </a:extLst>
          </p:cNvPr>
          <p:cNvSpPr>
            <a:spLocks noGrp="1"/>
          </p:cNvSpPr>
          <p:nvPr>
            <p:ph type="body" sz="quarter" idx="21" hasCustomPrompt="1"/>
          </p:nvPr>
        </p:nvSpPr>
        <p:spPr>
          <a:xfrm>
            <a:off x="7092745" y="1695450"/>
            <a:ext cx="1371600" cy="1295400"/>
          </a:xfrm>
          <a:prstGeom prst="rect">
            <a:avLst/>
          </a:prstGeom>
        </p:spPr>
        <p:txBody>
          <a:bodyPr/>
          <a:lstStyle>
            <a:lvl1pPr marL="0" indent="0" algn="ctr">
              <a:buNone/>
              <a:defRPr sz="7400" b="0" i="0">
                <a:solidFill>
                  <a:schemeClr val="accent2"/>
                </a:solidFill>
                <a:latin typeface="Nunito Sans Light" pitchFamily="2" charset="77"/>
              </a:defRPr>
            </a:lvl1pPr>
            <a:lvl2pPr marL="257175" indent="0" algn="ctr">
              <a:buNone/>
              <a:defRPr b="0" i="0">
                <a:solidFill>
                  <a:schemeClr val="accent4"/>
                </a:solidFill>
                <a:latin typeface="Nunito Sans Light" pitchFamily="2" charset="77"/>
              </a:defRPr>
            </a:lvl2pPr>
            <a:lvl3pPr marL="514350" indent="0" algn="ctr">
              <a:buNone/>
              <a:defRPr b="0" i="0">
                <a:solidFill>
                  <a:schemeClr val="accent4"/>
                </a:solidFill>
                <a:latin typeface="Nunito Sans Light" pitchFamily="2" charset="77"/>
              </a:defRPr>
            </a:lvl3pPr>
            <a:lvl4pPr marL="771525" indent="0" algn="ctr">
              <a:buNone/>
              <a:defRPr b="0" i="0">
                <a:solidFill>
                  <a:schemeClr val="accent4"/>
                </a:solidFill>
                <a:latin typeface="Nunito Sans Light" pitchFamily="2" charset="77"/>
              </a:defRPr>
            </a:lvl4pPr>
            <a:lvl5pPr marL="1028700" indent="0" algn="ctr">
              <a:buNone/>
              <a:defRPr b="0" i="0">
                <a:solidFill>
                  <a:schemeClr val="accent4"/>
                </a:solidFill>
                <a:latin typeface="Nunito Sans Light" pitchFamily="2" charset="77"/>
              </a:defRPr>
            </a:lvl5pPr>
          </a:lstStyle>
          <a:p>
            <a:pPr lvl="0"/>
            <a:r>
              <a:rPr lang="en-US" dirty="0"/>
              <a:t>1.</a:t>
            </a:r>
          </a:p>
        </p:txBody>
      </p:sp>
    </p:spTree>
    <p:extLst>
      <p:ext uri="{BB962C8B-B14F-4D97-AF65-F5344CB8AC3E}">
        <p14:creationId xmlns:p14="http://schemas.microsoft.com/office/powerpoint/2010/main" val="28830153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t_Dark">
    <p:bg>
      <p:bgPr>
        <a:solidFill>
          <a:schemeClr val="tx1"/>
        </a:solidFill>
        <a:effectLst/>
      </p:bgPr>
    </p:bg>
    <p:spTree>
      <p:nvGrpSpPr>
        <p:cNvPr id="1" name=""/>
        <p:cNvGrpSpPr/>
        <p:nvPr/>
      </p:nvGrpSpPr>
      <p:grpSpPr>
        <a:xfrm>
          <a:off x="0" y="0"/>
          <a:ext cx="0" cy="0"/>
          <a:chOff x="0" y="0"/>
          <a:chExt cx="0" cy="0"/>
        </a:xfrm>
      </p:grpSpPr>
      <p:sp>
        <p:nvSpPr>
          <p:cNvPr id="3" name="Title 13">
            <a:extLst>
              <a:ext uri="{FF2B5EF4-FFF2-40B4-BE49-F238E27FC236}">
                <a16:creationId xmlns:a16="http://schemas.microsoft.com/office/drawing/2014/main" id="{E1462E61-2E48-E84A-83E5-A31685A3505E}"/>
              </a:ext>
            </a:extLst>
          </p:cNvPr>
          <p:cNvSpPr>
            <a:spLocks noGrp="1"/>
          </p:cNvSpPr>
          <p:nvPr>
            <p:ph type="title" hasCustomPrompt="1"/>
          </p:nvPr>
        </p:nvSpPr>
        <p:spPr>
          <a:xfrm>
            <a:off x="385698" y="457201"/>
            <a:ext cx="8339201" cy="323849"/>
          </a:xfrm>
          <a:prstGeom prst="rect">
            <a:avLst/>
          </a:prstGeom>
          <a:noFill/>
        </p:spPr>
        <p:txBody>
          <a:bodyPr lIns="0" tIns="0" rIns="0" bIns="0"/>
          <a:lstStyle>
            <a:lvl1pPr algn="l">
              <a:lnSpc>
                <a:spcPct val="90000"/>
              </a:lnSpc>
              <a:defRPr sz="2400" b="1" i="0" cap="none" baseline="0">
                <a:solidFill>
                  <a:schemeClr val="bg1"/>
                </a:solidFill>
                <a:latin typeface="Nunito Sans Black" pitchFamily="2" charset="77"/>
                <a:ea typeface="Nunito Sans Black" pitchFamily="2" charset="77"/>
                <a:cs typeface="Nunito Sans Black" pitchFamily="2" charset="77"/>
              </a:defRPr>
            </a:lvl1pPr>
          </a:lstStyle>
          <a:p>
            <a:r>
              <a:rPr lang="en-US" dirty="0"/>
              <a:t>Click to edit Master title style.</a:t>
            </a:r>
          </a:p>
        </p:txBody>
      </p:sp>
      <p:sp>
        <p:nvSpPr>
          <p:cNvPr id="5" name="Text Placeholder 4">
            <a:extLst>
              <a:ext uri="{FF2B5EF4-FFF2-40B4-BE49-F238E27FC236}">
                <a16:creationId xmlns:a16="http://schemas.microsoft.com/office/drawing/2014/main" id="{E4ECE927-2036-974B-A104-F587096429CE}"/>
              </a:ext>
            </a:extLst>
          </p:cNvPr>
          <p:cNvSpPr>
            <a:spLocks noGrp="1"/>
          </p:cNvSpPr>
          <p:nvPr>
            <p:ph type="body" sz="quarter" idx="10" hasCustomPrompt="1"/>
          </p:nvPr>
        </p:nvSpPr>
        <p:spPr>
          <a:xfrm>
            <a:off x="914400" y="1962150"/>
            <a:ext cx="2781300" cy="952500"/>
          </a:xfrm>
          <a:prstGeom prst="rect">
            <a:avLst/>
          </a:prstGeom>
          <a:noFill/>
        </p:spPr>
        <p:txBody>
          <a:bodyPr/>
          <a:lstStyle>
            <a:lvl1pPr marL="0" indent="0">
              <a:buNone/>
              <a:defRPr sz="7200" b="1" i="0" spc="-20" baseline="0">
                <a:solidFill>
                  <a:schemeClr val="bg1"/>
                </a:solidFill>
                <a:latin typeface="Nunito Sans Black" pitchFamily="2" charset="77"/>
              </a:defRPr>
            </a:lvl1pPr>
            <a:lvl2pPr marL="257175" indent="0">
              <a:buNone/>
              <a:defRPr/>
            </a:lvl2pPr>
            <a:lvl3pPr marL="514350" indent="0">
              <a:buNone/>
              <a:defRPr/>
            </a:lvl3pPr>
            <a:lvl4pPr marL="771525" indent="0">
              <a:buNone/>
              <a:defRPr/>
            </a:lvl4pPr>
            <a:lvl5pPr marL="1028700" indent="0">
              <a:buNone/>
              <a:defRPr/>
            </a:lvl5pPr>
          </a:lstStyle>
          <a:p>
            <a:pPr lvl="0"/>
            <a:r>
              <a:rPr lang="en-US" dirty="0"/>
              <a:t>STAT</a:t>
            </a:r>
          </a:p>
        </p:txBody>
      </p:sp>
      <p:sp>
        <p:nvSpPr>
          <p:cNvPr id="9" name="Text Placeholder 8">
            <a:extLst>
              <a:ext uri="{FF2B5EF4-FFF2-40B4-BE49-F238E27FC236}">
                <a16:creationId xmlns:a16="http://schemas.microsoft.com/office/drawing/2014/main" id="{8CEDEC10-2C3C-0B4E-8D62-330A74330C0D}"/>
              </a:ext>
            </a:extLst>
          </p:cNvPr>
          <p:cNvSpPr>
            <a:spLocks noGrp="1"/>
          </p:cNvSpPr>
          <p:nvPr>
            <p:ph type="body" sz="quarter" idx="11"/>
          </p:nvPr>
        </p:nvSpPr>
        <p:spPr>
          <a:xfrm>
            <a:off x="4572000" y="1123950"/>
            <a:ext cx="4152900" cy="3314700"/>
          </a:xfrm>
          <a:prstGeom prst="rect">
            <a:avLst/>
          </a:prstGeom>
          <a:noFill/>
        </p:spPr>
        <p:txBody>
          <a:bodyPr lIns="0" tIns="0" rIns="0" bIns="0"/>
          <a:lstStyle>
            <a:lvl1pPr marL="0" indent="0">
              <a:lnSpc>
                <a:spcPct val="110000"/>
              </a:lnSpc>
              <a:buNone/>
              <a:defRPr sz="1600">
                <a:solidFill>
                  <a:schemeClr val="bg1"/>
                </a:solidFill>
                <a:latin typeface="Nunito Sans" pitchFamily="2" charset="77"/>
              </a:defRPr>
            </a:lvl1pPr>
            <a:lvl2pPr>
              <a:lnSpc>
                <a:spcPct val="110000"/>
              </a:lnSpc>
              <a:defRPr sz="1400">
                <a:solidFill>
                  <a:schemeClr val="bg1"/>
                </a:solidFill>
                <a:latin typeface="Nunito Sans" pitchFamily="2" charset="77"/>
              </a:defRPr>
            </a:lvl2pPr>
            <a:lvl3pPr>
              <a:defRPr sz="1400">
                <a:latin typeface="Nunito Sans" pitchFamily="2" charset="77"/>
              </a:defRPr>
            </a:lvl3pPr>
            <a:lvl4pPr>
              <a:defRPr sz="1400">
                <a:latin typeface="Nunito Sans" pitchFamily="2" charset="77"/>
              </a:defRPr>
            </a:lvl4pPr>
            <a:lvl5pPr>
              <a:defRPr sz="1400">
                <a:latin typeface="Nunito Sans" pitchFamily="2" charset="77"/>
              </a:defRPr>
            </a:lvl5pPr>
          </a:lstStyle>
          <a:p>
            <a:pPr lvl="0"/>
            <a:r>
              <a:rPr lang="en-US" dirty="0"/>
              <a:t>Click to edit Master text styles</a:t>
            </a:r>
          </a:p>
          <a:p>
            <a:pPr lvl="1"/>
            <a:r>
              <a:rPr lang="en-US" dirty="0"/>
              <a:t>Second level</a:t>
            </a:r>
          </a:p>
        </p:txBody>
      </p:sp>
      <p:sp>
        <p:nvSpPr>
          <p:cNvPr id="11" name="Text Placeholder 10">
            <a:extLst>
              <a:ext uri="{FF2B5EF4-FFF2-40B4-BE49-F238E27FC236}">
                <a16:creationId xmlns:a16="http://schemas.microsoft.com/office/drawing/2014/main" id="{241A9FC4-3EF4-934D-A103-790C7F8D055E}"/>
              </a:ext>
            </a:extLst>
          </p:cNvPr>
          <p:cNvSpPr>
            <a:spLocks noGrp="1"/>
          </p:cNvSpPr>
          <p:nvPr>
            <p:ph type="body" sz="quarter" idx="12"/>
          </p:nvPr>
        </p:nvSpPr>
        <p:spPr>
          <a:xfrm>
            <a:off x="914400" y="3028950"/>
            <a:ext cx="2781300" cy="1028700"/>
          </a:xfrm>
          <a:prstGeom prst="rect">
            <a:avLst/>
          </a:prstGeom>
          <a:noFill/>
        </p:spPr>
        <p:txBody>
          <a:bodyPr/>
          <a:lstStyle>
            <a:lvl1pPr marL="0" indent="0" algn="ctr">
              <a:buNone/>
              <a:defRPr sz="1800">
                <a:solidFill>
                  <a:schemeClr val="bg1"/>
                </a:solidFill>
                <a:latin typeface="Nunito Sans" pitchFamily="2" charset="77"/>
              </a:defRPr>
            </a:lvl1pPr>
          </a:lstStyle>
          <a:p>
            <a:pPr lvl="0"/>
            <a:r>
              <a:rPr lang="en-US" dirty="0"/>
              <a:t>Click to edit Master text styles</a:t>
            </a:r>
          </a:p>
        </p:txBody>
      </p:sp>
    </p:spTree>
    <p:extLst>
      <p:ext uri="{BB962C8B-B14F-4D97-AF65-F5344CB8AC3E}">
        <p14:creationId xmlns:p14="http://schemas.microsoft.com/office/powerpoint/2010/main" val="414827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tat_Photo">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3424C8-2BBC-E548-B487-E90F8B9083D2}"/>
              </a:ext>
            </a:extLst>
          </p:cNvPr>
          <p:cNvSpPr>
            <a:spLocks noGrp="1"/>
          </p:cNvSpPr>
          <p:nvPr>
            <p:ph type="pic" sz="quarter" idx="12"/>
          </p:nvPr>
        </p:nvSpPr>
        <p:spPr>
          <a:xfrm>
            <a:off x="4572000" y="0"/>
            <a:ext cx="4572000" cy="5143500"/>
          </a:xfrm>
          <a:prstGeom prst="rect">
            <a:avLst/>
          </a:prstGeom>
        </p:spPr>
        <p:txBody>
          <a:bodyPr/>
          <a:lstStyle>
            <a:lvl1pPr>
              <a:defRPr b="0" i="0">
                <a:latin typeface="Nunito Sans" pitchFamily="2" charset="77"/>
              </a:defRPr>
            </a:lvl1pPr>
          </a:lstStyle>
          <a:p>
            <a:endParaRPr lang="en-US" dirty="0"/>
          </a:p>
        </p:txBody>
      </p:sp>
      <p:sp>
        <p:nvSpPr>
          <p:cNvPr id="3" name="Title 13">
            <a:extLst>
              <a:ext uri="{FF2B5EF4-FFF2-40B4-BE49-F238E27FC236}">
                <a16:creationId xmlns:a16="http://schemas.microsoft.com/office/drawing/2014/main" id="{E1462E61-2E48-E84A-83E5-A31685A3505E}"/>
              </a:ext>
            </a:extLst>
          </p:cNvPr>
          <p:cNvSpPr>
            <a:spLocks noGrp="1"/>
          </p:cNvSpPr>
          <p:nvPr>
            <p:ph type="title" hasCustomPrompt="1"/>
          </p:nvPr>
        </p:nvSpPr>
        <p:spPr>
          <a:xfrm>
            <a:off x="385699" y="457201"/>
            <a:ext cx="3805302" cy="895349"/>
          </a:xfrm>
          <a:prstGeom prst="rect">
            <a:avLst/>
          </a:prstGeom>
          <a:noFill/>
        </p:spPr>
        <p:txBody>
          <a:bodyPr lIns="0" tIns="0" rIns="0" bIns="0"/>
          <a:lstStyle>
            <a:lvl1pPr algn="l">
              <a:lnSpc>
                <a:spcPct val="90000"/>
              </a:lnSpc>
              <a:defRPr sz="2400" b="1" i="0" cap="none" baseline="0">
                <a:solidFill>
                  <a:schemeClr val="bg1"/>
                </a:solidFill>
                <a:latin typeface="Nunito Sans Black" pitchFamily="2" charset="77"/>
                <a:ea typeface="Nunito Sans Black" pitchFamily="2" charset="77"/>
                <a:cs typeface="Nunito Sans Black" pitchFamily="2" charset="77"/>
              </a:defRPr>
            </a:lvl1pPr>
          </a:lstStyle>
          <a:p>
            <a:r>
              <a:rPr lang="en-US" dirty="0"/>
              <a:t>Click to edit Master title style.</a:t>
            </a:r>
          </a:p>
        </p:txBody>
      </p:sp>
      <p:sp>
        <p:nvSpPr>
          <p:cNvPr id="6" name="Text Placeholder 4">
            <a:extLst>
              <a:ext uri="{FF2B5EF4-FFF2-40B4-BE49-F238E27FC236}">
                <a16:creationId xmlns:a16="http://schemas.microsoft.com/office/drawing/2014/main" id="{81855251-41D3-4846-88C5-2D587840C1AB}"/>
              </a:ext>
            </a:extLst>
          </p:cNvPr>
          <p:cNvSpPr>
            <a:spLocks noGrp="1"/>
          </p:cNvSpPr>
          <p:nvPr>
            <p:ph type="body" sz="quarter" idx="10" hasCustomPrompt="1"/>
          </p:nvPr>
        </p:nvSpPr>
        <p:spPr>
          <a:xfrm>
            <a:off x="385699" y="2076450"/>
            <a:ext cx="3805301" cy="952500"/>
          </a:xfrm>
          <a:prstGeom prst="rect">
            <a:avLst/>
          </a:prstGeom>
          <a:noFill/>
        </p:spPr>
        <p:txBody>
          <a:bodyPr/>
          <a:lstStyle>
            <a:lvl1pPr marL="0" indent="0" algn="ctr">
              <a:buNone/>
              <a:defRPr sz="7200" b="1" i="0" spc="-20" baseline="0">
                <a:solidFill>
                  <a:schemeClr val="accent1"/>
                </a:solidFill>
                <a:latin typeface="Nunito Sans Black" pitchFamily="2" charset="77"/>
              </a:defRPr>
            </a:lvl1pPr>
            <a:lvl2pPr marL="257175" indent="0">
              <a:buNone/>
              <a:defRPr/>
            </a:lvl2pPr>
            <a:lvl3pPr marL="514350" indent="0">
              <a:buNone/>
              <a:defRPr/>
            </a:lvl3pPr>
            <a:lvl4pPr marL="771525" indent="0">
              <a:buNone/>
              <a:defRPr/>
            </a:lvl4pPr>
            <a:lvl5pPr marL="1028700" indent="0">
              <a:buNone/>
              <a:defRPr/>
            </a:lvl5pPr>
          </a:lstStyle>
          <a:p>
            <a:pPr lvl="0"/>
            <a:r>
              <a:rPr lang="en-US" dirty="0"/>
              <a:t>STAT</a:t>
            </a:r>
          </a:p>
        </p:txBody>
      </p:sp>
      <p:sp>
        <p:nvSpPr>
          <p:cNvPr id="7" name="Text Placeholder 10">
            <a:extLst>
              <a:ext uri="{FF2B5EF4-FFF2-40B4-BE49-F238E27FC236}">
                <a16:creationId xmlns:a16="http://schemas.microsoft.com/office/drawing/2014/main" id="{754D2BF5-7970-B54E-B894-5549C6C2100C}"/>
              </a:ext>
            </a:extLst>
          </p:cNvPr>
          <p:cNvSpPr>
            <a:spLocks noGrp="1"/>
          </p:cNvSpPr>
          <p:nvPr>
            <p:ph type="body" sz="quarter" idx="13"/>
          </p:nvPr>
        </p:nvSpPr>
        <p:spPr>
          <a:xfrm>
            <a:off x="385699" y="3028950"/>
            <a:ext cx="3805301" cy="1028700"/>
          </a:xfrm>
          <a:prstGeom prst="rect">
            <a:avLst/>
          </a:prstGeom>
          <a:noFill/>
        </p:spPr>
        <p:txBody>
          <a:bodyPr/>
          <a:lstStyle>
            <a:lvl1pPr marL="0" indent="0" algn="ctr">
              <a:buNone/>
              <a:defRPr sz="1400" b="1" i="0">
                <a:solidFill>
                  <a:schemeClr val="bg1"/>
                </a:solidFill>
                <a:latin typeface="Nunito Sans ExtraBold" pitchFamily="2" charset="77"/>
              </a:defRPr>
            </a:lvl1pPr>
          </a:lstStyle>
          <a:p>
            <a:pPr lvl="0"/>
            <a:r>
              <a:rPr lang="en-US" dirty="0"/>
              <a:t>Click to edit Master text styles</a:t>
            </a:r>
          </a:p>
        </p:txBody>
      </p:sp>
      <p:sp>
        <p:nvSpPr>
          <p:cNvPr id="8" name="Text Placeholder 10">
            <a:extLst>
              <a:ext uri="{FF2B5EF4-FFF2-40B4-BE49-F238E27FC236}">
                <a16:creationId xmlns:a16="http://schemas.microsoft.com/office/drawing/2014/main" id="{308625B9-ADC6-7C4C-9BCB-5171A1536E42}"/>
              </a:ext>
            </a:extLst>
          </p:cNvPr>
          <p:cNvSpPr>
            <a:spLocks noGrp="1"/>
          </p:cNvSpPr>
          <p:nvPr>
            <p:ph type="body" sz="quarter" idx="14"/>
          </p:nvPr>
        </p:nvSpPr>
        <p:spPr>
          <a:xfrm>
            <a:off x="385699" y="1672003"/>
            <a:ext cx="3805301" cy="404447"/>
          </a:xfrm>
          <a:prstGeom prst="rect">
            <a:avLst/>
          </a:prstGeom>
          <a:noFill/>
        </p:spPr>
        <p:txBody>
          <a:bodyPr anchor="b"/>
          <a:lstStyle>
            <a:lvl1pPr marL="0" indent="0" algn="ctr">
              <a:buNone/>
              <a:defRPr sz="1400" b="1" i="0">
                <a:solidFill>
                  <a:schemeClr val="bg1"/>
                </a:solidFill>
                <a:latin typeface="Nunito Sans ExtraBold" pitchFamily="2" charset="77"/>
              </a:defRPr>
            </a:lvl1pPr>
          </a:lstStyle>
          <a:p>
            <a:pPr lvl="0"/>
            <a:r>
              <a:rPr lang="en-US" dirty="0"/>
              <a:t>Click to edit Master text styles</a:t>
            </a:r>
          </a:p>
        </p:txBody>
      </p:sp>
    </p:spTree>
    <p:extLst>
      <p:ext uri="{BB962C8B-B14F-4D97-AF65-F5344CB8AC3E}">
        <p14:creationId xmlns:p14="http://schemas.microsoft.com/office/powerpoint/2010/main" val="1789791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vider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8B05A3-A19D-9E4C-A2FB-0DB73A7D7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21C4EBFA-DA45-C24A-A77B-4785E091895D}"/>
              </a:ext>
            </a:extLst>
          </p:cNvPr>
          <p:cNvSpPr>
            <a:spLocks noGrp="1"/>
          </p:cNvSpPr>
          <p:nvPr>
            <p:ph type="title"/>
          </p:nvPr>
        </p:nvSpPr>
        <p:spPr>
          <a:xfrm>
            <a:off x="628650" y="1771650"/>
            <a:ext cx="3752850" cy="2095500"/>
          </a:xfrm>
          <a:prstGeom prst="rect">
            <a:avLst/>
          </a:prstGeom>
        </p:spPr>
        <p:txBody>
          <a:bodyPr lIns="0" tIns="0" rIns="0" bIns="0"/>
          <a:lstStyle>
            <a:lvl1pPr>
              <a:lnSpc>
                <a:spcPct val="90000"/>
              </a:lnSpc>
              <a:defRPr sz="5000" b="1" i="0">
                <a:solidFill>
                  <a:schemeClr val="bg1"/>
                </a:solidFill>
                <a:latin typeface="Nunito Sans Black" pitchFamily="2" charset="77"/>
              </a:defRPr>
            </a:lvl1pPr>
          </a:lstStyle>
          <a:p>
            <a:r>
              <a:rPr lang="en-US" dirty="0"/>
              <a:t>Click to edit Master title style</a:t>
            </a:r>
          </a:p>
        </p:txBody>
      </p:sp>
    </p:spTree>
    <p:extLst>
      <p:ext uri="{BB962C8B-B14F-4D97-AF65-F5344CB8AC3E}">
        <p14:creationId xmlns:p14="http://schemas.microsoft.com/office/powerpoint/2010/main" val="3978483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_Photo">
    <p:bg>
      <p:bgPr>
        <a:solidFill>
          <a:schemeClr val="tx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CEDEC10-2C3C-0B4E-8D62-330A74330C0D}"/>
              </a:ext>
            </a:extLst>
          </p:cNvPr>
          <p:cNvSpPr>
            <a:spLocks noGrp="1"/>
          </p:cNvSpPr>
          <p:nvPr>
            <p:ph type="body" sz="quarter" idx="11"/>
          </p:nvPr>
        </p:nvSpPr>
        <p:spPr>
          <a:xfrm>
            <a:off x="385698" y="1123950"/>
            <a:ext cx="3919602" cy="3314700"/>
          </a:xfrm>
          <a:prstGeom prst="rect">
            <a:avLst/>
          </a:prstGeom>
          <a:noFill/>
        </p:spPr>
        <p:txBody>
          <a:bodyPr lIns="0" tIns="0" rIns="0" bIns="0"/>
          <a:lstStyle>
            <a:lvl1pPr marL="0" indent="0">
              <a:lnSpc>
                <a:spcPct val="110000"/>
              </a:lnSpc>
              <a:buNone/>
              <a:defRPr sz="1600">
                <a:solidFill>
                  <a:schemeClr val="bg1"/>
                </a:solidFill>
                <a:latin typeface="Nunito Sans" pitchFamily="2" charset="77"/>
              </a:defRPr>
            </a:lvl1pPr>
            <a:lvl2pPr>
              <a:lnSpc>
                <a:spcPct val="110000"/>
              </a:lnSpc>
              <a:defRPr sz="1400">
                <a:solidFill>
                  <a:schemeClr val="bg1"/>
                </a:solidFill>
                <a:latin typeface="Nunito Sans" pitchFamily="2" charset="77"/>
              </a:defRPr>
            </a:lvl2pPr>
            <a:lvl3pPr>
              <a:defRPr sz="1400">
                <a:latin typeface="Nunito Sans" pitchFamily="2" charset="77"/>
              </a:defRPr>
            </a:lvl3pPr>
            <a:lvl4pPr>
              <a:defRPr sz="1400">
                <a:latin typeface="Nunito Sans" pitchFamily="2" charset="77"/>
              </a:defRPr>
            </a:lvl4pPr>
            <a:lvl5pPr>
              <a:defRPr sz="1400">
                <a:latin typeface="Nunito Sans" pitchFamily="2" charset="77"/>
              </a:defRPr>
            </a:lvl5pPr>
          </a:lstStyle>
          <a:p>
            <a:pPr lvl="0"/>
            <a:r>
              <a:rPr lang="en-US" dirty="0"/>
              <a:t>Click to edit Master text styles</a:t>
            </a:r>
          </a:p>
          <a:p>
            <a:pPr lvl="1"/>
            <a:r>
              <a:rPr lang="en-US" dirty="0"/>
              <a:t>Second level</a:t>
            </a:r>
          </a:p>
        </p:txBody>
      </p:sp>
      <p:sp>
        <p:nvSpPr>
          <p:cNvPr id="4" name="Picture Placeholder 3">
            <a:extLst>
              <a:ext uri="{FF2B5EF4-FFF2-40B4-BE49-F238E27FC236}">
                <a16:creationId xmlns:a16="http://schemas.microsoft.com/office/drawing/2014/main" id="{8E3424C8-2BBC-E548-B487-E90F8B9083D2}"/>
              </a:ext>
            </a:extLst>
          </p:cNvPr>
          <p:cNvSpPr>
            <a:spLocks noGrp="1"/>
          </p:cNvSpPr>
          <p:nvPr>
            <p:ph type="pic" sz="quarter" idx="12"/>
          </p:nvPr>
        </p:nvSpPr>
        <p:spPr>
          <a:xfrm>
            <a:off x="4572000" y="0"/>
            <a:ext cx="4572000" cy="5143500"/>
          </a:xfrm>
          <a:prstGeom prst="rect">
            <a:avLst/>
          </a:prstGeom>
        </p:spPr>
        <p:txBody>
          <a:bodyPr/>
          <a:lstStyle>
            <a:lvl1pPr>
              <a:defRPr b="0" i="0">
                <a:latin typeface="Nunito Sans" pitchFamily="2" charset="77"/>
              </a:defRPr>
            </a:lvl1pPr>
          </a:lstStyle>
          <a:p>
            <a:endParaRPr lang="en-US" dirty="0"/>
          </a:p>
        </p:txBody>
      </p:sp>
      <p:sp>
        <p:nvSpPr>
          <p:cNvPr id="3" name="Title 13">
            <a:extLst>
              <a:ext uri="{FF2B5EF4-FFF2-40B4-BE49-F238E27FC236}">
                <a16:creationId xmlns:a16="http://schemas.microsoft.com/office/drawing/2014/main" id="{E1462E61-2E48-E84A-83E5-A31685A3505E}"/>
              </a:ext>
            </a:extLst>
          </p:cNvPr>
          <p:cNvSpPr>
            <a:spLocks noGrp="1"/>
          </p:cNvSpPr>
          <p:nvPr>
            <p:ph type="title" hasCustomPrompt="1"/>
          </p:nvPr>
        </p:nvSpPr>
        <p:spPr>
          <a:xfrm>
            <a:off x="385699" y="457201"/>
            <a:ext cx="3843402" cy="666749"/>
          </a:xfrm>
          <a:prstGeom prst="rect">
            <a:avLst/>
          </a:prstGeom>
          <a:noFill/>
        </p:spPr>
        <p:txBody>
          <a:bodyPr lIns="0" tIns="0" rIns="0" bIns="0"/>
          <a:lstStyle>
            <a:lvl1pPr algn="l">
              <a:lnSpc>
                <a:spcPct val="90000"/>
              </a:lnSpc>
              <a:defRPr sz="2400" b="1" i="0" cap="none" baseline="0">
                <a:solidFill>
                  <a:schemeClr val="bg1"/>
                </a:solidFill>
                <a:latin typeface="Nunito Sans Black" pitchFamily="2" charset="77"/>
                <a:ea typeface="Nunito Sans Black" pitchFamily="2" charset="77"/>
                <a:cs typeface="Nunito Sans Black" pitchFamily="2" charset="77"/>
              </a:defRPr>
            </a:lvl1pPr>
          </a:lstStyle>
          <a:p>
            <a:r>
              <a:rPr lang="en-US" dirty="0"/>
              <a:t>Click to edit Master title style.</a:t>
            </a:r>
          </a:p>
        </p:txBody>
      </p:sp>
    </p:spTree>
    <p:extLst>
      <p:ext uri="{BB962C8B-B14F-4D97-AF65-F5344CB8AC3E}">
        <p14:creationId xmlns:p14="http://schemas.microsoft.com/office/powerpoint/2010/main" val="27123312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8B05A3-A19D-9E4C-A2FB-0DB73A7D7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21C4EBFA-DA45-C24A-A77B-4785E091895D}"/>
              </a:ext>
            </a:extLst>
          </p:cNvPr>
          <p:cNvSpPr>
            <a:spLocks noGrp="1"/>
          </p:cNvSpPr>
          <p:nvPr>
            <p:ph type="title"/>
          </p:nvPr>
        </p:nvSpPr>
        <p:spPr>
          <a:xfrm>
            <a:off x="628650" y="1657350"/>
            <a:ext cx="3600450" cy="3009900"/>
          </a:xfrm>
          <a:prstGeom prst="rect">
            <a:avLst/>
          </a:prstGeom>
        </p:spPr>
        <p:txBody>
          <a:bodyPr lIns="0" tIns="0" rIns="0" bIns="0"/>
          <a:lstStyle>
            <a:lvl1pPr>
              <a:lnSpc>
                <a:spcPct val="110000"/>
              </a:lnSpc>
              <a:defRPr sz="4500" b="1" i="0">
                <a:solidFill>
                  <a:schemeClr val="bg1"/>
                </a:solidFill>
                <a:latin typeface="Nunito Sans Black" pitchFamily="2" charset="77"/>
              </a:defRPr>
            </a:lvl1pPr>
          </a:lstStyle>
          <a:p>
            <a:r>
              <a:rPr lang="en-US" dirty="0"/>
              <a:t>Click to edit Master title style</a:t>
            </a:r>
          </a:p>
        </p:txBody>
      </p:sp>
    </p:spTree>
    <p:extLst>
      <p:ext uri="{BB962C8B-B14F-4D97-AF65-F5344CB8AC3E}">
        <p14:creationId xmlns:p14="http://schemas.microsoft.com/office/powerpoint/2010/main" val="34282733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8B05A3-A19D-9E4C-A2FB-0DB73A7D7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21C4EBFA-DA45-C24A-A77B-4785E091895D}"/>
              </a:ext>
            </a:extLst>
          </p:cNvPr>
          <p:cNvSpPr>
            <a:spLocks noGrp="1"/>
          </p:cNvSpPr>
          <p:nvPr>
            <p:ph type="title"/>
          </p:nvPr>
        </p:nvSpPr>
        <p:spPr>
          <a:xfrm>
            <a:off x="628650" y="2571750"/>
            <a:ext cx="4133850" cy="2095500"/>
          </a:xfrm>
          <a:prstGeom prst="rect">
            <a:avLst/>
          </a:prstGeom>
        </p:spPr>
        <p:txBody>
          <a:bodyPr lIns="0" tIns="0" rIns="0" bIns="0"/>
          <a:lstStyle>
            <a:lvl1pPr>
              <a:lnSpc>
                <a:spcPct val="90000"/>
              </a:lnSpc>
              <a:defRPr sz="5000" b="1" i="0">
                <a:solidFill>
                  <a:schemeClr val="bg1"/>
                </a:solidFill>
                <a:latin typeface="Nunito Sans Black" pitchFamily="2" charset="77"/>
              </a:defRPr>
            </a:lvl1pPr>
          </a:lstStyle>
          <a:p>
            <a:r>
              <a:rPr lang="en-US" dirty="0"/>
              <a:t>Click to edit Master title style</a:t>
            </a:r>
          </a:p>
        </p:txBody>
      </p:sp>
    </p:spTree>
    <p:extLst>
      <p:ext uri="{BB962C8B-B14F-4D97-AF65-F5344CB8AC3E}">
        <p14:creationId xmlns:p14="http://schemas.microsoft.com/office/powerpoint/2010/main" val="1025129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ivider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8B05A3-A19D-9E4C-A2FB-0DB73A7D7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21C4EBFA-DA45-C24A-A77B-4785E091895D}"/>
              </a:ext>
            </a:extLst>
          </p:cNvPr>
          <p:cNvSpPr>
            <a:spLocks noGrp="1"/>
          </p:cNvSpPr>
          <p:nvPr>
            <p:ph type="title"/>
          </p:nvPr>
        </p:nvSpPr>
        <p:spPr>
          <a:xfrm>
            <a:off x="628650" y="1771650"/>
            <a:ext cx="3752850" cy="2095500"/>
          </a:xfrm>
          <a:prstGeom prst="rect">
            <a:avLst/>
          </a:prstGeom>
        </p:spPr>
        <p:txBody>
          <a:bodyPr lIns="0" tIns="0" rIns="0" bIns="0"/>
          <a:lstStyle>
            <a:lvl1pPr>
              <a:lnSpc>
                <a:spcPct val="90000"/>
              </a:lnSpc>
              <a:defRPr sz="5000" b="1" i="0">
                <a:solidFill>
                  <a:schemeClr val="bg1"/>
                </a:solidFill>
                <a:latin typeface="Nunito Sans Black" pitchFamily="2" charset="77"/>
              </a:defRPr>
            </a:lvl1pPr>
          </a:lstStyle>
          <a:p>
            <a:r>
              <a:rPr lang="en-US" dirty="0"/>
              <a:t>Click to edit Master title style</a:t>
            </a:r>
          </a:p>
        </p:txBody>
      </p:sp>
    </p:spTree>
    <p:extLst>
      <p:ext uri="{BB962C8B-B14F-4D97-AF65-F5344CB8AC3E}">
        <p14:creationId xmlns:p14="http://schemas.microsoft.com/office/powerpoint/2010/main" val="16611793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8B05A3-A19D-9E4C-A2FB-0DB73A7D7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21C4EBFA-DA45-C24A-A77B-4785E091895D}"/>
              </a:ext>
            </a:extLst>
          </p:cNvPr>
          <p:cNvSpPr>
            <a:spLocks noGrp="1"/>
          </p:cNvSpPr>
          <p:nvPr>
            <p:ph type="title"/>
          </p:nvPr>
        </p:nvSpPr>
        <p:spPr>
          <a:xfrm>
            <a:off x="647700" y="2571750"/>
            <a:ext cx="4572000" cy="2324100"/>
          </a:xfrm>
          <a:prstGeom prst="rect">
            <a:avLst/>
          </a:prstGeom>
        </p:spPr>
        <p:txBody>
          <a:bodyPr lIns="0" tIns="0" rIns="0" bIns="0"/>
          <a:lstStyle>
            <a:lvl1pPr algn="l">
              <a:lnSpc>
                <a:spcPct val="90000"/>
              </a:lnSpc>
              <a:defRPr sz="5000" b="1" i="0">
                <a:solidFill>
                  <a:schemeClr val="bg1"/>
                </a:solidFill>
                <a:latin typeface="Nunito Sans Black" pitchFamily="2" charset="77"/>
              </a:defRPr>
            </a:lvl1pPr>
          </a:lstStyle>
          <a:p>
            <a:r>
              <a:rPr lang="en-US" dirty="0"/>
              <a:t>Click to edit Master title style</a:t>
            </a:r>
          </a:p>
        </p:txBody>
      </p:sp>
    </p:spTree>
    <p:extLst>
      <p:ext uri="{BB962C8B-B14F-4D97-AF65-F5344CB8AC3E}">
        <p14:creationId xmlns:p14="http://schemas.microsoft.com/office/powerpoint/2010/main" val="27295840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8B05A3-A19D-9E4C-A2FB-0DB73A7D7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21C4EBFA-DA45-C24A-A77B-4785E091895D}"/>
              </a:ext>
            </a:extLst>
          </p:cNvPr>
          <p:cNvSpPr>
            <a:spLocks noGrp="1"/>
          </p:cNvSpPr>
          <p:nvPr>
            <p:ph type="title"/>
          </p:nvPr>
        </p:nvSpPr>
        <p:spPr>
          <a:xfrm>
            <a:off x="628650" y="2571750"/>
            <a:ext cx="3752850" cy="2095500"/>
          </a:xfrm>
          <a:prstGeom prst="rect">
            <a:avLst/>
          </a:prstGeom>
        </p:spPr>
        <p:txBody>
          <a:bodyPr lIns="0" tIns="0" rIns="0" bIns="0"/>
          <a:lstStyle>
            <a:lvl1pPr>
              <a:lnSpc>
                <a:spcPct val="90000"/>
              </a:lnSpc>
              <a:defRPr sz="5000" b="1" i="0">
                <a:solidFill>
                  <a:schemeClr val="bg1"/>
                </a:solidFill>
                <a:latin typeface="Nunito Sans Black" pitchFamily="2" charset="77"/>
              </a:defRPr>
            </a:lvl1pPr>
          </a:lstStyle>
          <a:p>
            <a:r>
              <a:rPr lang="en-US" dirty="0"/>
              <a:t>Click to edit Master title style</a:t>
            </a:r>
          </a:p>
        </p:txBody>
      </p:sp>
    </p:spTree>
    <p:extLst>
      <p:ext uri="{BB962C8B-B14F-4D97-AF65-F5344CB8AC3E}">
        <p14:creationId xmlns:p14="http://schemas.microsoft.com/office/powerpoint/2010/main" val="2708106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_Subhea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352AFED-2F3F-1147-81EE-99450F171C8A}"/>
              </a:ext>
            </a:extLst>
          </p:cNvPr>
          <p:cNvSpPr>
            <a:spLocks noGrp="1"/>
          </p:cNvSpPr>
          <p:nvPr>
            <p:ph type="body" sz="quarter" idx="11" hasCustomPrompt="1"/>
          </p:nvPr>
        </p:nvSpPr>
        <p:spPr>
          <a:xfrm>
            <a:off x="385763" y="803087"/>
            <a:ext cx="7005637" cy="523875"/>
          </a:xfrm>
          <a:prstGeom prst="rect">
            <a:avLst/>
          </a:prstGeom>
        </p:spPr>
        <p:txBody>
          <a:bodyPr lIns="0" tIns="0" rIns="0" bIns="0"/>
          <a:lstStyle>
            <a:lvl1pPr marL="0" indent="0">
              <a:buNone/>
              <a:defRPr sz="1200" cap="all" baseline="0">
                <a:solidFill>
                  <a:schemeClr val="accent1"/>
                </a:solidFill>
                <a:latin typeface="Nunito Sans" pitchFamily="2" charset="77"/>
              </a:defRPr>
            </a:lvl1pPr>
            <a:lvl2pPr marL="257175" indent="0">
              <a:buNone/>
              <a:defRPr sz="1600" cap="all" baseline="0">
                <a:solidFill>
                  <a:schemeClr val="accent1"/>
                </a:solidFill>
                <a:latin typeface="Nunito Sans" pitchFamily="2" charset="77"/>
              </a:defRPr>
            </a:lvl2pPr>
            <a:lvl3pPr marL="514350" indent="0">
              <a:buNone/>
              <a:defRPr sz="1600" cap="all" baseline="0">
                <a:solidFill>
                  <a:schemeClr val="accent1"/>
                </a:solidFill>
                <a:latin typeface="Nunito Sans" pitchFamily="2" charset="77"/>
              </a:defRPr>
            </a:lvl3pPr>
            <a:lvl4pPr marL="771525" indent="0">
              <a:buNone/>
              <a:defRPr sz="1600" cap="all" baseline="0">
                <a:solidFill>
                  <a:schemeClr val="accent1"/>
                </a:solidFill>
                <a:latin typeface="Nunito Sans" pitchFamily="2" charset="77"/>
              </a:defRPr>
            </a:lvl4pPr>
            <a:lvl5pPr marL="1028700" indent="0">
              <a:buNone/>
              <a:defRPr sz="1600" cap="all" baseline="0">
                <a:solidFill>
                  <a:schemeClr val="accent1"/>
                </a:solidFill>
                <a:latin typeface="Nunito Sans" pitchFamily="2" charset="77"/>
              </a:defRPr>
            </a:lvl5pPr>
          </a:lstStyle>
          <a:p>
            <a:pPr lvl="0"/>
            <a:r>
              <a:rPr lang="en-US" dirty="0"/>
              <a:t>Subhead Here</a:t>
            </a:r>
          </a:p>
        </p:txBody>
      </p:sp>
      <p:sp>
        <p:nvSpPr>
          <p:cNvPr id="17" name="Title 13"/>
          <p:cNvSpPr>
            <a:spLocks noGrp="1"/>
          </p:cNvSpPr>
          <p:nvPr>
            <p:ph type="title" hasCustomPrompt="1"/>
          </p:nvPr>
        </p:nvSpPr>
        <p:spPr>
          <a:xfrm>
            <a:off x="385698" y="457201"/>
            <a:ext cx="8339201" cy="323849"/>
          </a:xfrm>
          <a:prstGeom prst="rect">
            <a:avLst/>
          </a:prstGeom>
        </p:spPr>
        <p:txBody>
          <a:bodyPr lIns="0" tIns="0" rIns="0" bIns="0"/>
          <a:lstStyle>
            <a:lvl1pPr algn="l">
              <a:lnSpc>
                <a:spcPct val="90000"/>
              </a:lnSpc>
              <a:defRPr sz="2400" b="1" i="0" cap="none" baseline="0">
                <a:solidFill>
                  <a:schemeClr val="tx2"/>
                </a:solidFill>
                <a:latin typeface="Nunito Sans Black" pitchFamily="2" charset="77"/>
                <a:ea typeface="Nunito Sans Black" pitchFamily="2" charset="77"/>
                <a:cs typeface="Nunito Sans Black" pitchFamily="2" charset="77"/>
              </a:defRPr>
            </a:lvl1pPr>
          </a:lstStyle>
          <a:p>
            <a:r>
              <a:rPr lang="en-US" dirty="0"/>
              <a:t>Title – </a:t>
            </a:r>
            <a:r>
              <a:rPr lang="en-US" dirty="0" err="1"/>
              <a:t>Nunito</a:t>
            </a:r>
            <a:r>
              <a:rPr lang="en-US" dirty="0"/>
              <a:t> Sans 24pt.</a:t>
            </a:r>
          </a:p>
        </p:txBody>
      </p:sp>
      <p:sp>
        <p:nvSpPr>
          <p:cNvPr id="3" name="Text Placeholder 2">
            <a:extLst>
              <a:ext uri="{FF2B5EF4-FFF2-40B4-BE49-F238E27FC236}">
                <a16:creationId xmlns:a16="http://schemas.microsoft.com/office/drawing/2014/main" id="{3CE962B0-3517-6949-9D7F-FE35357D7A43}"/>
              </a:ext>
            </a:extLst>
          </p:cNvPr>
          <p:cNvSpPr>
            <a:spLocks noGrp="1"/>
          </p:cNvSpPr>
          <p:nvPr>
            <p:ph type="body" sz="quarter" idx="10"/>
          </p:nvPr>
        </p:nvSpPr>
        <p:spPr>
          <a:xfrm>
            <a:off x="385763" y="1350776"/>
            <a:ext cx="8339137" cy="3011674"/>
          </a:xfrm>
          <a:prstGeom prst="rect">
            <a:avLst/>
          </a:prstGeom>
        </p:spPr>
        <p:txBody>
          <a:bodyPr lIns="0" tIns="0" rIns="0" bIns="0"/>
          <a:lstStyle>
            <a:lvl1pPr marL="0" indent="0">
              <a:lnSpc>
                <a:spcPct val="110000"/>
              </a:lnSpc>
              <a:spcBef>
                <a:spcPts val="1163"/>
              </a:spcBef>
              <a:buNone/>
              <a:defRPr sz="1600" b="1">
                <a:latin typeface="Nunito Sans" pitchFamily="2" charset="77"/>
              </a:defRPr>
            </a:lvl1pPr>
            <a:lvl2pPr marL="202883">
              <a:lnSpc>
                <a:spcPct val="110000"/>
              </a:lnSpc>
              <a:defRPr sz="1400">
                <a:latin typeface="Nunito Sans" pitchFamily="2" charset="77"/>
              </a:defRPr>
            </a:lvl2pPr>
            <a:lvl3pPr marL="365760">
              <a:spcBef>
                <a:spcPts val="300"/>
              </a:spcBef>
              <a:defRPr sz="1300">
                <a:latin typeface="Nunito Sans" pitchFamily="2" charset="77"/>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613142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ent_Subhea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352AFED-2F3F-1147-81EE-99450F171C8A}"/>
              </a:ext>
            </a:extLst>
          </p:cNvPr>
          <p:cNvSpPr>
            <a:spLocks noGrp="1"/>
          </p:cNvSpPr>
          <p:nvPr>
            <p:ph type="body" sz="quarter" idx="11" hasCustomPrompt="1"/>
          </p:nvPr>
        </p:nvSpPr>
        <p:spPr>
          <a:xfrm>
            <a:off x="385763" y="803087"/>
            <a:ext cx="7005637" cy="523875"/>
          </a:xfrm>
          <a:prstGeom prst="rect">
            <a:avLst/>
          </a:prstGeom>
        </p:spPr>
        <p:txBody>
          <a:bodyPr lIns="0" tIns="0" rIns="0" bIns="0"/>
          <a:lstStyle>
            <a:lvl1pPr marL="0" indent="0">
              <a:buNone/>
              <a:defRPr sz="1200" cap="all" baseline="0">
                <a:solidFill>
                  <a:schemeClr val="accent1"/>
                </a:solidFill>
                <a:latin typeface="Nunito Sans" pitchFamily="2" charset="77"/>
              </a:defRPr>
            </a:lvl1pPr>
            <a:lvl2pPr marL="257175" indent="0">
              <a:buNone/>
              <a:defRPr sz="1600" cap="all" baseline="0">
                <a:solidFill>
                  <a:schemeClr val="accent1"/>
                </a:solidFill>
                <a:latin typeface="Nunito Sans" pitchFamily="2" charset="77"/>
              </a:defRPr>
            </a:lvl2pPr>
            <a:lvl3pPr marL="514350" indent="0">
              <a:buNone/>
              <a:defRPr sz="1600" cap="all" baseline="0">
                <a:solidFill>
                  <a:schemeClr val="accent1"/>
                </a:solidFill>
                <a:latin typeface="Nunito Sans" pitchFamily="2" charset="77"/>
              </a:defRPr>
            </a:lvl3pPr>
            <a:lvl4pPr marL="771525" indent="0">
              <a:buNone/>
              <a:defRPr sz="1600" cap="all" baseline="0">
                <a:solidFill>
                  <a:schemeClr val="accent1"/>
                </a:solidFill>
                <a:latin typeface="Nunito Sans" pitchFamily="2" charset="77"/>
              </a:defRPr>
            </a:lvl4pPr>
            <a:lvl5pPr marL="1028700" indent="0">
              <a:buNone/>
              <a:defRPr sz="1600" cap="all" baseline="0">
                <a:solidFill>
                  <a:schemeClr val="accent1"/>
                </a:solidFill>
                <a:latin typeface="Nunito Sans" pitchFamily="2" charset="77"/>
              </a:defRPr>
            </a:lvl5pPr>
          </a:lstStyle>
          <a:p>
            <a:pPr lvl="0"/>
            <a:r>
              <a:rPr lang="en-US" dirty="0"/>
              <a:t>Subhead Here</a:t>
            </a:r>
          </a:p>
        </p:txBody>
      </p:sp>
      <p:sp>
        <p:nvSpPr>
          <p:cNvPr id="17" name="Title 13"/>
          <p:cNvSpPr>
            <a:spLocks noGrp="1"/>
          </p:cNvSpPr>
          <p:nvPr>
            <p:ph type="title" hasCustomPrompt="1"/>
          </p:nvPr>
        </p:nvSpPr>
        <p:spPr>
          <a:xfrm>
            <a:off x="385698" y="457201"/>
            <a:ext cx="8339201" cy="323849"/>
          </a:xfrm>
          <a:prstGeom prst="rect">
            <a:avLst/>
          </a:prstGeom>
        </p:spPr>
        <p:txBody>
          <a:bodyPr lIns="0" tIns="0" rIns="0" bIns="0"/>
          <a:lstStyle>
            <a:lvl1pPr algn="l">
              <a:lnSpc>
                <a:spcPct val="90000"/>
              </a:lnSpc>
              <a:defRPr sz="2400" b="1" i="0" cap="none" baseline="0">
                <a:solidFill>
                  <a:schemeClr val="tx2"/>
                </a:solidFill>
                <a:latin typeface="Nunito Sans Black" pitchFamily="2" charset="77"/>
                <a:ea typeface="Nunito Sans Black" pitchFamily="2" charset="77"/>
                <a:cs typeface="Nunito Sans Black" pitchFamily="2" charset="77"/>
              </a:defRPr>
            </a:lvl1pPr>
          </a:lstStyle>
          <a:p>
            <a:r>
              <a:rPr lang="en-US" dirty="0"/>
              <a:t>Title – </a:t>
            </a:r>
            <a:r>
              <a:rPr lang="en-US" dirty="0" err="1"/>
              <a:t>Nunito</a:t>
            </a:r>
            <a:r>
              <a:rPr lang="en-US" dirty="0"/>
              <a:t> Sans 24pt.</a:t>
            </a:r>
          </a:p>
        </p:txBody>
      </p:sp>
      <p:sp>
        <p:nvSpPr>
          <p:cNvPr id="3" name="Text Placeholder 2">
            <a:extLst>
              <a:ext uri="{FF2B5EF4-FFF2-40B4-BE49-F238E27FC236}">
                <a16:creationId xmlns:a16="http://schemas.microsoft.com/office/drawing/2014/main" id="{3CE962B0-3517-6949-9D7F-FE35357D7A43}"/>
              </a:ext>
            </a:extLst>
          </p:cNvPr>
          <p:cNvSpPr>
            <a:spLocks noGrp="1"/>
          </p:cNvSpPr>
          <p:nvPr>
            <p:ph type="body" sz="quarter" idx="10"/>
          </p:nvPr>
        </p:nvSpPr>
        <p:spPr>
          <a:xfrm>
            <a:off x="385763" y="1350776"/>
            <a:ext cx="5557837" cy="3011674"/>
          </a:xfrm>
          <a:prstGeom prst="rect">
            <a:avLst/>
          </a:prstGeom>
        </p:spPr>
        <p:txBody>
          <a:bodyPr lIns="0" tIns="0" rIns="0" bIns="0"/>
          <a:lstStyle>
            <a:lvl1pPr marL="0" indent="0">
              <a:lnSpc>
                <a:spcPct val="110000"/>
              </a:lnSpc>
              <a:spcBef>
                <a:spcPts val="1163"/>
              </a:spcBef>
              <a:buNone/>
              <a:defRPr sz="1600" b="1">
                <a:latin typeface="Nunito Sans" pitchFamily="2" charset="77"/>
              </a:defRPr>
            </a:lvl1pPr>
            <a:lvl2pPr marL="202883">
              <a:lnSpc>
                <a:spcPct val="110000"/>
              </a:lnSpc>
              <a:defRPr sz="1400">
                <a:latin typeface="Nunito Sans" pitchFamily="2" charset="77"/>
              </a:defRPr>
            </a:lvl2pPr>
            <a:lvl3pPr marL="365760">
              <a:spcBef>
                <a:spcPts val="300"/>
              </a:spcBef>
              <a:defRPr sz="1300">
                <a:latin typeface="Nunito Sans" pitchFamily="2" charset="77"/>
              </a:defRPr>
            </a:lvl3pPr>
          </a:lstStyle>
          <a:p>
            <a:pPr lvl="0"/>
            <a:r>
              <a:rPr lang="en-US" dirty="0"/>
              <a:t>Click to edit Master text styles</a:t>
            </a:r>
          </a:p>
          <a:p>
            <a:pPr lvl="1"/>
            <a:r>
              <a:rPr lang="en-US" dirty="0"/>
              <a:t>Second level</a:t>
            </a:r>
          </a:p>
          <a:p>
            <a:pPr lvl="2"/>
            <a:r>
              <a:rPr lang="en-US" dirty="0"/>
              <a:t>Third level</a:t>
            </a:r>
          </a:p>
        </p:txBody>
      </p:sp>
      <p:sp>
        <p:nvSpPr>
          <p:cNvPr id="6" name="Oval 5">
            <a:extLst>
              <a:ext uri="{FF2B5EF4-FFF2-40B4-BE49-F238E27FC236}">
                <a16:creationId xmlns:a16="http://schemas.microsoft.com/office/drawing/2014/main" id="{5ABBCAF1-6BB0-514C-AF15-1F9E073CA098}"/>
              </a:ext>
            </a:extLst>
          </p:cNvPr>
          <p:cNvSpPr/>
          <p:nvPr userDrawn="1"/>
        </p:nvSpPr>
        <p:spPr>
          <a:xfrm>
            <a:off x="6556689" y="1581150"/>
            <a:ext cx="4336419" cy="4336419"/>
          </a:xfrm>
          <a:prstGeom prst="ellipse">
            <a:avLst/>
          </a:prstGeom>
          <a:noFill/>
          <a:ln w="635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296553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FE3B1-8B58-FD47-8B89-B6AE09DA6D85}"/>
              </a:ext>
            </a:extLst>
          </p:cNvPr>
          <p:cNvSpPr>
            <a:spLocks noGrp="1"/>
          </p:cNvSpPr>
          <p:nvPr>
            <p:ph type="title"/>
          </p:nvPr>
        </p:nvSpPr>
        <p:spPr>
          <a:xfrm>
            <a:off x="381000" y="274638"/>
            <a:ext cx="2400300" cy="2968120"/>
          </a:xfrm>
          <a:prstGeom prst="rect">
            <a:avLst/>
          </a:prstGeom>
        </p:spPr>
        <p:txBody>
          <a:bodyPr lIns="0" tIns="0" rIns="0" bIns="0" anchor="b"/>
          <a:lstStyle>
            <a:lvl1pPr>
              <a:defRPr sz="3500" b="1" i="0">
                <a:latin typeface="Nunito Sans Black" pitchFamily="2" charset="77"/>
              </a:defRPr>
            </a:lvl1pPr>
          </a:lstStyle>
          <a:p>
            <a:r>
              <a:rPr lang="en-US" dirty="0"/>
              <a:t>Click to edit Master title style</a:t>
            </a:r>
          </a:p>
        </p:txBody>
      </p:sp>
      <p:sp>
        <p:nvSpPr>
          <p:cNvPr id="3" name="Rectangle 2">
            <a:extLst>
              <a:ext uri="{FF2B5EF4-FFF2-40B4-BE49-F238E27FC236}">
                <a16:creationId xmlns:a16="http://schemas.microsoft.com/office/drawing/2014/main" id="{4043F1BD-05A8-E843-967F-E407960BC1D2}"/>
              </a:ext>
            </a:extLst>
          </p:cNvPr>
          <p:cNvSpPr/>
          <p:nvPr userDrawn="1"/>
        </p:nvSpPr>
        <p:spPr>
          <a:xfrm>
            <a:off x="6096001" y="-1"/>
            <a:ext cx="3047999"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Google Shape;234;p36">
            <a:extLst>
              <a:ext uri="{FF2B5EF4-FFF2-40B4-BE49-F238E27FC236}">
                <a16:creationId xmlns:a16="http://schemas.microsoft.com/office/drawing/2014/main" id="{C9C58179-009B-4047-9901-8DF751235831}"/>
              </a:ext>
            </a:extLst>
          </p:cNvPr>
          <p:cNvSpPr/>
          <p:nvPr userDrawn="1"/>
        </p:nvSpPr>
        <p:spPr>
          <a:xfrm>
            <a:off x="3047999" y="2571750"/>
            <a:ext cx="3364491" cy="2571749"/>
          </a:xfrm>
          <a:prstGeom prst="rightArrowCallout">
            <a:avLst>
              <a:gd name="adj1" fmla="val 18748"/>
              <a:gd name="adj2" fmla="val 9374"/>
              <a:gd name="adj3" fmla="val 12070"/>
              <a:gd name="adj4" fmla="val 90639"/>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 name="Google Shape;234;p36">
            <a:extLst>
              <a:ext uri="{FF2B5EF4-FFF2-40B4-BE49-F238E27FC236}">
                <a16:creationId xmlns:a16="http://schemas.microsoft.com/office/drawing/2014/main" id="{982C50FA-540E-BA4A-B9DA-427510155F8E}"/>
              </a:ext>
            </a:extLst>
          </p:cNvPr>
          <p:cNvSpPr/>
          <p:nvPr userDrawn="1"/>
        </p:nvSpPr>
        <p:spPr>
          <a:xfrm rot="5400000">
            <a:off x="3087940" y="-39941"/>
            <a:ext cx="2968120" cy="3048002"/>
          </a:xfrm>
          <a:prstGeom prst="rightArrowCallout">
            <a:avLst>
              <a:gd name="adj1" fmla="val 18748"/>
              <a:gd name="adj2" fmla="val 9374"/>
              <a:gd name="adj3" fmla="val 12070"/>
              <a:gd name="adj4" fmla="val 90639"/>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 name="Text Placeholder 6">
            <a:extLst>
              <a:ext uri="{FF2B5EF4-FFF2-40B4-BE49-F238E27FC236}">
                <a16:creationId xmlns:a16="http://schemas.microsoft.com/office/drawing/2014/main" id="{35E8FF75-A087-B742-8E08-78233EBFB9AA}"/>
              </a:ext>
            </a:extLst>
          </p:cNvPr>
          <p:cNvSpPr>
            <a:spLocks noGrp="1"/>
          </p:cNvSpPr>
          <p:nvPr>
            <p:ph type="body" sz="quarter" idx="10"/>
          </p:nvPr>
        </p:nvSpPr>
        <p:spPr>
          <a:xfrm>
            <a:off x="3352800" y="323850"/>
            <a:ext cx="2438400" cy="1943100"/>
          </a:xfrm>
          <a:prstGeom prst="rect">
            <a:avLst/>
          </a:prstGeom>
        </p:spPr>
        <p:txBody>
          <a:bodyPr lIns="0" tIns="0" rIns="0" bIns="0" anchor="ctr" anchorCtr="0"/>
          <a:lstStyle>
            <a:lvl1pPr marL="0" indent="0">
              <a:buFontTx/>
              <a:buNone/>
              <a:defRPr sz="1400" b="1" i="0">
                <a:solidFill>
                  <a:schemeClr val="bg1"/>
                </a:solidFill>
                <a:latin typeface="Nunito Sans ExtraBold" pitchFamily="2" charset="77"/>
              </a:defRPr>
            </a:lvl1pPr>
            <a:lvl2pPr marL="257175" indent="0">
              <a:buFontTx/>
              <a:buNone/>
              <a:defRPr/>
            </a:lvl2pPr>
            <a:lvl3pPr marL="514350" indent="0">
              <a:buFontTx/>
              <a:buNone/>
              <a:defRPr/>
            </a:lvl3pPr>
            <a:lvl4pPr marL="771525" indent="0">
              <a:buFontTx/>
              <a:buNone/>
              <a:defRPr/>
            </a:lvl4pPr>
            <a:lvl5pPr marL="1028700" indent="0">
              <a:buFontTx/>
              <a:buNone/>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id="{7A9082E1-68C2-E146-A665-8B747B4BFAAB}"/>
              </a:ext>
            </a:extLst>
          </p:cNvPr>
          <p:cNvSpPr>
            <a:spLocks noGrp="1"/>
          </p:cNvSpPr>
          <p:nvPr>
            <p:ph type="body" sz="quarter" idx="11"/>
          </p:nvPr>
        </p:nvSpPr>
        <p:spPr>
          <a:xfrm>
            <a:off x="3352800" y="2943958"/>
            <a:ext cx="2438400" cy="1943100"/>
          </a:xfrm>
          <a:prstGeom prst="rect">
            <a:avLst/>
          </a:prstGeom>
        </p:spPr>
        <p:txBody>
          <a:bodyPr lIns="0" tIns="0" rIns="0" bIns="0" anchor="ctr" anchorCtr="0"/>
          <a:lstStyle>
            <a:lvl1pPr marL="0" indent="0">
              <a:buFontTx/>
              <a:buNone/>
              <a:defRPr sz="1400" b="1" i="0">
                <a:solidFill>
                  <a:schemeClr val="bg1"/>
                </a:solidFill>
                <a:latin typeface="Nunito Sans ExtraBold" pitchFamily="2" charset="77"/>
              </a:defRPr>
            </a:lvl1pPr>
            <a:lvl2pPr marL="257175" indent="0">
              <a:buFontTx/>
              <a:buNone/>
              <a:defRPr/>
            </a:lvl2pPr>
            <a:lvl3pPr marL="514350" indent="0">
              <a:buFontTx/>
              <a:buNone/>
              <a:defRPr/>
            </a:lvl3pPr>
            <a:lvl4pPr marL="771525" indent="0">
              <a:buFontTx/>
              <a:buNone/>
              <a:defRPr/>
            </a:lvl4pPr>
            <a:lvl5pPr marL="1028700" indent="0">
              <a:buFontTx/>
              <a:buNone/>
              <a:defRPr/>
            </a:lvl5pPr>
          </a:lstStyle>
          <a:p>
            <a:pPr lvl="0"/>
            <a:r>
              <a:rPr lang="en-US" dirty="0"/>
              <a:t>Click to edit Master text styles</a:t>
            </a:r>
          </a:p>
        </p:txBody>
      </p:sp>
      <p:sp>
        <p:nvSpPr>
          <p:cNvPr id="9" name="Text Placeholder 6">
            <a:extLst>
              <a:ext uri="{FF2B5EF4-FFF2-40B4-BE49-F238E27FC236}">
                <a16:creationId xmlns:a16="http://schemas.microsoft.com/office/drawing/2014/main" id="{D754B6B8-0561-7F48-8F8C-22CD349C2E5A}"/>
              </a:ext>
            </a:extLst>
          </p:cNvPr>
          <p:cNvSpPr>
            <a:spLocks noGrp="1"/>
          </p:cNvSpPr>
          <p:nvPr>
            <p:ph type="body" sz="quarter" idx="12"/>
          </p:nvPr>
        </p:nvSpPr>
        <p:spPr>
          <a:xfrm>
            <a:off x="6515099" y="323850"/>
            <a:ext cx="2335823" cy="4563208"/>
          </a:xfrm>
          <a:prstGeom prst="rect">
            <a:avLst/>
          </a:prstGeom>
        </p:spPr>
        <p:txBody>
          <a:bodyPr lIns="0" tIns="0" rIns="0" bIns="0" anchor="ctr" anchorCtr="0"/>
          <a:lstStyle>
            <a:lvl1pPr marL="0" indent="0">
              <a:buFontTx/>
              <a:buNone/>
              <a:defRPr sz="1400" b="1" i="0">
                <a:solidFill>
                  <a:schemeClr val="bg1"/>
                </a:solidFill>
                <a:latin typeface="Nunito Sans ExtraBold" pitchFamily="2" charset="77"/>
              </a:defRPr>
            </a:lvl1pPr>
            <a:lvl2pPr marL="257175" indent="0">
              <a:buFontTx/>
              <a:buNone/>
              <a:defRPr/>
            </a:lvl2pPr>
            <a:lvl3pPr marL="514350" indent="0">
              <a:buFontTx/>
              <a:buNone/>
              <a:defRPr/>
            </a:lvl3pPr>
            <a:lvl4pPr marL="771525" indent="0">
              <a:buFontTx/>
              <a:buNone/>
              <a:defRPr/>
            </a:lvl4pPr>
            <a:lvl5pPr marL="1028700" indent="0">
              <a:buFontTx/>
              <a:buNone/>
              <a:defRPr/>
            </a:lvl5pPr>
          </a:lstStyle>
          <a:p>
            <a:pPr lvl="0"/>
            <a:r>
              <a:rPr lang="en-US" dirty="0"/>
              <a:t>Click to edit Master text styles</a:t>
            </a:r>
          </a:p>
        </p:txBody>
      </p:sp>
      <p:sp>
        <p:nvSpPr>
          <p:cNvPr id="11" name="Text Placeholder 10">
            <a:extLst>
              <a:ext uri="{FF2B5EF4-FFF2-40B4-BE49-F238E27FC236}">
                <a16:creationId xmlns:a16="http://schemas.microsoft.com/office/drawing/2014/main" id="{CD3BCE21-8F99-614F-99BB-B99CE61718E5}"/>
              </a:ext>
            </a:extLst>
          </p:cNvPr>
          <p:cNvSpPr>
            <a:spLocks noGrp="1"/>
          </p:cNvSpPr>
          <p:nvPr>
            <p:ph type="body" sz="quarter" idx="13"/>
          </p:nvPr>
        </p:nvSpPr>
        <p:spPr>
          <a:xfrm>
            <a:off x="381000" y="3333750"/>
            <a:ext cx="2400300" cy="1552575"/>
          </a:xfrm>
          <a:prstGeom prst="rect">
            <a:avLst/>
          </a:prstGeom>
        </p:spPr>
        <p:txBody>
          <a:bodyPr lIns="0" tIns="0" rIns="0" bIns="0"/>
          <a:lstStyle>
            <a:lvl1pPr marL="0" indent="0">
              <a:buFontTx/>
              <a:buNone/>
              <a:defRPr sz="1400" b="0" i="0">
                <a:latin typeface="Nunito Sans" pitchFamily="2" charset="77"/>
              </a:defRPr>
            </a:lvl1pPr>
            <a:lvl2pPr marL="257175" indent="0">
              <a:buFontTx/>
              <a:buNone/>
              <a:defRPr b="0" i="0">
                <a:latin typeface="Nunito Sans" pitchFamily="2" charset="77"/>
              </a:defRPr>
            </a:lvl2pPr>
            <a:lvl3pPr marL="514350" indent="0">
              <a:buFontTx/>
              <a:buNone/>
              <a:defRPr b="0" i="0">
                <a:latin typeface="Nunito Sans" pitchFamily="2" charset="77"/>
              </a:defRPr>
            </a:lvl3pPr>
            <a:lvl4pPr marL="771525" indent="0">
              <a:buFontTx/>
              <a:buNone/>
              <a:defRPr b="0" i="0">
                <a:latin typeface="Nunito Sans" pitchFamily="2" charset="77"/>
              </a:defRPr>
            </a:lvl4pPr>
            <a:lvl5pPr marL="1028700" indent="0">
              <a:buFontTx/>
              <a:buNone/>
              <a:defRPr b="0" i="0">
                <a:latin typeface="Nunito Sans" pitchFamily="2" charset="77"/>
              </a:defRPr>
            </a:lvl5pPr>
          </a:lstStyle>
          <a:p>
            <a:pPr lvl="0"/>
            <a:r>
              <a:rPr lang="en-US" dirty="0"/>
              <a:t>Click to edit Master text styles</a:t>
            </a:r>
          </a:p>
        </p:txBody>
      </p:sp>
      <p:pic>
        <p:nvPicPr>
          <p:cNvPr id="12" name="Picture 11">
            <a:extLst>
              <a:ext uri="{FF2B5EF4-FFF2-40B4-BE49-F238E27FC236}">
                <a16:creationId xmlns:a16="http://schemas.microsoft.com/office/drawing/2014/main" id="{687C89FA-5FEC-F84C-A2B0-C6A8FB148C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8534399" y="4705350"/>
            <a:ext cx="382911" cy="263322"/>
          </a:xfrm>
          <a:prstGeom prst="rect">
            <a:avLst/>
          </a:prstGeom>
        </p:spPr>
      </p:pic>
    </p:spTree>
    <p:extLst>
      <p:ext uri="{BB962C8B-B14F-4D97-AF65-F5344CB8AC3E}">
        <p14:creationId xmlns:p14="http://schemas.microsoft.com/office/powerpoint/2010/main" val="26081725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3" name="Google Shape;234;p36">
            <a:extLst>
              <a:ext uri="{FF2B5EF4-FFF2-40B4-BE49-F238E27FC236}">
                <a16:creationId xmlns:a16="http://schemas.microsoft.com/office/drawing/2014/main" id="{D90C3C61-A96A-B94C-B035-657C71DE9071}"/>
              </a:ext>
            </a:extLst>
          </p:cNvPr>
          <p:cNvSpPr/>
          <p:nvPr userDrawn="1"/>
        </p:nvSpPr>
        <p:spPr>
          <a:xfrm>
            <a:off x="1" y="0"/>
            <a:ext cx="5372099" cy="5143499"/>
          </a:xfrm>
          <a:prstGeom prst="rightArrowCallout">
            <a:avLst>
              <a:gd name="adj1" fmla="val 34894"/>
              <a:gd name="adj2" fmla="val 8744"/>
              <a:gd name="adj3" fmla="val 7612"/>
              <a:gd name="adj4" fmla="val 93955"/>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3A0769D6-E77B-B34D-A98E-42AEA0C98959}"/>
              </a:ext>
            </a:extLst>
          </p:cNvPr>
          <p:cNvSpPr>
            <a:spLocks noGrp="1"/>
          </p:cNvSpPr>
          <p:nvPr>
            <p:ph type="title"/>
          </p:nvPr>
        </p:nvSpPr>
        <p:spPr>
          <a:xfrm>
            <a:off x="419100" y="457200"/>
            <a:ext cx="4000500" cy="998537"/>
          </a:xfrm>
          <a:prstGeom prst="rect">
            <a:avLst/>
          </a:prstGeom>
        </p:spPr>
        <p:txBody>
          <a:bodyPr lIns="0" tIns="0" rIns="0" bIns="0"/>
          <a:lstStyle>
            <a:lvl1pPr>
              <a:defRPr sz="2400" b="1" i="0">
                <a:latin typeface="Nunito Sans Black" pitchFamily="2" charset="77"/>
              </a:defRPr>
            </a:lvl1pPr>
          </a:lstStyle>
          <a:p>
            <a:r>
              <a:rPr lang="en-US" dirty="0"/>
              <a:t>Click to edit Master title style</a:t>
            </a:r>
          </a:p>
        </p:txBody>
      </p:sp>
      <p:sp>
        <p:nvSpPr>
          <p:cNvPr id="5" name="Picture Placeholder 4">
            <a:extLst>
              <a:ext uri="{FF2B5EF4-FFF2-40B4-BE49-F238E27FC236}">
                <a16:creationId xmlns:a16="http://schemas.microsoft.com/office/drawing/2014/main" id="{4AD77147-9E6B-3545-B7F6-4B8BE128B73B}"/>
              </a:ext>
            </a:extLst>
          </p:cNvPr>
          <p:cNvSpPr>
            <a:spLocks noGrp="1"/>
          </p:cNvSpPr>
          <p:nvPr>
            <p:ph type="pic" sz="quarter" idx="10"/>
          </p:nvPr>
        </p:nvSpPr>
        <p:spPr>
          <a:xfrm>
            <a:off x="495300" y="1771650"/>
            <a:ext cx="800100" cy="800100"/>
          </a:xfrm>
          <a:prstGeom prst="rect">
            <a:avLst/>
          </a:prstGeom>
        </p:spPr>
        <p:txBody>
          <a:bodyPr anchor="ctr"/>
          <a:lstStyle>
            <a:lvl1pPr marL="0" indent="0" algn="ctr">
              <a:buFontTx/>
              <a:buNone/>
              <a:defRPr/>
            </a:lvl1pPr>
          </a:lstStyle>
          <a:p>
            <a:endParaRPr lang="en-US" dirty="0"/>
          </a:p>
        </p:txBody>
      </p:sp>
      <p:sp>
        <p:nvSpPr>
          <p:cNvPr id="6" name="Picture Placeholder 4">
            <a:extLst>
              <a:ext uri="{FF2B5EF4-FFF2-40B4-BE49-F238E27FC236}">
                <a16:creationId xmlns:a16="http://schemas.microsoft.com/office/drawing/2014/main" id="{571C7569-EADF-7E4E-A43B-E4C4AEB65ABE}"/>
              </a:ext>
            </a:extLst>
          </p:cNvPr>
          <p:cNvSpPr>
            <a:spLocks noGrp="1"/>
          </p:cNvSpPr>
          <p:nvPr>
            <p:ph type="pic" sz="quarter" idx="11"/>
          </p:nvPr>
        </p:nvSpPr>
        <p:spPr>
          <a:xfrm>
            <a:off x="495300" y="3143250"/>
            <a:ext cx="800100" cy="800100"/>
          </a:xfrm>
          <a:prstGeom prst="rect">
            <a:avLst/>
          </a:prstGeom>
        </p:spPr>
        <p:txBody>
          <a:bodyPr anchor="ctr"/>
          <a:lstStyle>
            <a:lvl1pPr marL="0" indent="0" algn="ctr">
              <a:buFontTx/>
              <a:buNone/>
              <a:defRPr/>
            </a:lvl1pPr>
          </a:lstStyle>
          <a:p>
            <a:endParaRPr lang="en-US" dirty="0"/>
          </a:p>
        </p:txBody>
      </p:sp>
      <p:sp>
        <p:nvSpPr>
          <p:cNvPr id="8" name="Text Placeholder 7">
            <a:extLst>
              <a:ext uri="{FF2B5EF4-FFF2-40B4-BE49-F238E27FC236}">
                <a16:creationId xmlns:a16="http://schemas.microsoft.com/office/drawing/2014/main" id="{366A46C0-42EE-904D-8511-B48E483D9CB1}"/>
              </a:ext>
            </a:extLst>
          </p:cNvPr>
          <p:cNvSpPr>
            <a:spLocks noGrp="1"/>
          </p:cNvSpPr>
          <p:nvPr>
            <p:ph type="body" sz="quarter" idx="12"/>
          </p:nvPr>
        </p:nvSpPr>
        <p:spPr>
          <a:xfrm>
            <a:off x="1485900" y="1543050"/>
            <a:ext cx="2933700" cy="1181100"/>
          </a:xfrm>
          <a:prstGeom prst="rect">
            <a:avLst/>
          </a:prstGeom>
        </p:spPr>
        <p:txBody>
          <a:bodyPr lIns="0" tIns="0" rIns="0" bIns="0" anchor="ctr"/>
          <a:lstStyle>
            <a:lvl1pPr marL="0" indent="0">
              <a:lnSpc>
                <a:spcPct val="100000"/>
              </a:lnSpc>
              <a:buFontTx/>
              <a:buNone/>
              <a:defRPr sz="1600">
                <a:latin typeface="Nunito Sans" pitchFamily="2" charset="77"/>
              </a:defRPr>
            </a:lvl1pPr>
          </a:lstStyle>
          <a:p>
            <a:pPr lvl="0"/>
            <a:r>
              <a:rPr lang="en-US" dirty="0"/>
              <a:t>Click to edit Master text styles</a:t>
            </a:r>
          </a:p>
        </p:txBody>
      </p:sp>
      <p:sp>
        <p:nvSpPr>
          <p:cNvPr id="10" name="Text Placeholder 9">
            <a:extLst>
              <a:ext uri="{FF2B5EF4-FFF2-40B4-BE49-F238E27FC236}">
                <a16:creationId xmlns:a16="http://schemas.microsoft.com/office/drawing/2014/main" id="{F8D601F5-A9D2-D14B-833E-86118AA0EB4F}"/>
              </a:ext>
            </a:extLst>
          </p:cNvPr>
          <p:cNvSpPr>
            <a:spLocks noGrp="1"/>
          </p:cNvSpPr>
          <p:nvPr>
            <p:ph type="body" sz="quarter" idx="13"/>
          </p:nvPr>
        </p:nvSpPr>
        <p:spPr>
          <a:xfrm>
            <a:off x="5715000" y="1162050"/>
            <a:ext cx="2818897" cy="3086100"/>
          </a:xfrm>
          <a:prstGeom prst="rect">
            <a:avLst/>
          </a:prstGeom>
        </p:spPr>
        <p:txBody>
          <a:bodyPr lIns="0" tIns="0" rIns="0" bIns="0"/>
          <a:lstStyle>
            <a:lvl1pPr marL="0" indent="0">
              <a:lnSpc>
                <a:spcPct val="100000"/>
              </a:lnSpc>
              <a:buNone/>
              <a:defRPr sz="1600" b="1" i="0">
                <a:solidFill>
                  <a:schemeClr val="bg1"/>
                </a:solidFill>
                <a:latin typeface="Nunito Sans Black" pitchFamily="2" charset="77"/>
              </a:defRPr>
            </a:lvl1pPr>
          </a:lstStyle>
          <a:p>
            <a:pPr lvl="0"/>
            <a:r>
              <a:rPr lang="en-US" dirty="0"/>
              <a:t>Click to edit Master text styles</a:t>
            </a:r>
          </a:p>
        </p:txBody>
      </p:sp>
      <p:sp>
        <p:nvSpPr>
          <p:cNvPr id="11" name="Text Placeholder 7">
            <a:extLst>
              <a:ext uri="{FF2B5EF4-FFF2-40B4-BE49-F238E27FC236}">
                <a16:creationId xmlns:a16="http://schemas.microsoft.com/office/drawing/2014/main" id="{8C26FBB0-B628-1646-B554-DBAADE91D2AD}"/>
              </a:ext>
            </a:extLst>
          </p:cNvPr>
          <p:cNvSpPr>
            <a:spLocks noGrp="1"/>
          </p:cNvSpPr>
          <p:nvPr>
            <p:ph type="body" sz="quarter" idx="14"/>
          </p:nvPr>
        </p:nvSpPr>
        <p:spPr>
          <a:xfrm>
            <a:off x="1485900" y="2958611"/>
            <a:ext cx="2933700" cy="1181100"/>
          </a:xfrm>
          <a:prstGeom prst="rect">
            <a:avLst/>
          </a:prstGeom>
        </p:spPr>
        <p:txBody>
          <a:bodyPr lIns="0" tIns="0" rIns="0" bIns="0" anchor="ctr"/>
          <a:lstStyle>
            <a:lvl1pPr marL="0" indent="0">
              <a:lnSpc>
                <a:spcPct val="100000"/>
              </a:lnSpc>
              <a:buFontTx/>
              <a:buNone/>
              <a:defRPr sz="1600">
                <a:latin typeface="Nunito Sans" pitchFamily="2" charset="77"/>
              </a:defRPr>
            </a:lvl1pPr>
          </a:lstStyle>
          <a:p>
            <a:pPr lvl="0"/>
            <a:r>
              <a:rPr lang="en-US" dirty="0"/>
              <a:t>Click to edit Master text styles</a:t>
            </a:r>
          </a:p>
        </p:txBody>
      </p:sp>
      <p:pic>
        <p:nvPicPr>
          <p:cNvPr id="15" name="Picture 14">
            <a:extLst>
              <a:ext uri="{FF2B5EF4-FFF2-40B4-BE49-F238E27FC236}">
                <a16:creationId xmlns:a16="http://schemas.microsoft.com/office/drawing/2014/main" id="{C81DAA2F-6B2D-2649-A499-D8079CB4F969}"/>
              </a:ext>
            </a:extLst>
          </p:cNvPr>
          <p:cNvPicPr>
            <a:picLocks noChangeAspect="1"/>
          </p:cNvPicPr>
          <p:nvPr userDrawn="1"/>
        </p:nvPicPr>
        <p:blipFill>
          <a:blip r:embed="rId2"/>
          <a:stretch>
            <a:fillRect/>
          </a:stretch>
        </p:blipFill>
        <p:spPr>
          <a:xfrm>
            <a:off x="8533897" y="4705350"/>
            <a:ext cx="382004" cy="263323"/>
          </a:xfrm>
          <a:prstGeom prst="rect">
            <a:avLst/>
          </a:prstGeom>
        </p:spPr>
      </p:pic>
    </p:spTree>
    <p:extLst>
      <p:ext uri="{BB962C8B-B14F-4D97-AF65-F5344CB8AC3E}">
        <p14:creationId xmlns:p14="http://schemas.microsoft.com/office/powerpoint/2010/main" val="2273260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8B05A3-A19D-9E4C-A2FB-0DB73A7D7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21C4EBFA-DA45-C24A-A77B-4785E091895D}"/>
              </a:ext>
            </a:extLst>
          </p:cNvPr>
          <p:cNvSpPr>
            <a:spLocks noGrp="1"/>
          </p:cNvSpPr>
          <p:nvPr>
            <p:ph type="title"/>
          </p:nvPr>
        </p:nvSpPr>
        <p:spPr>
          <a:xfrm>
            <a:off x="647700" y="2571750"/>
            <a:ext cx="4572000" cy="2324100"/>
          </a:xfrm>
          <a:prstGeom prst="rect">
            <a:avLst/>
          </a:prstGeom>
        </p:spPr>
        <p:txBody>
          <a:bodyPr lIns="0" tIns="0" rIns="0" bIns="0"/>
          <a:lstStyle>
            <a:lvl1pPr algn="l">
              <a:lnSpc>
                <a:spcPct val="90000"/>
              </a:lnSpc>
              <a:defRPr sz="5000" b="1" i="0">
                <a:solidFill>
                  <a:schemeClr val="bg1"/>
                </a:solidFill>
                <a:latin typeface="Nunito Sans Black" pitchFamily="2" charset="77"/>
              </a:defRPr>
            </a:lvl1pPr>
          </a:lstStyle>
          <a:p>
            <a:r>
              <a:rPr lang="en-US" dirty="0"/>
              <a:t>Click to edit Master title style</a:t>
            </a:r>
          </a:p>
        </p:txBody>
      </p:sp>
    </p:spTree>
    <p:extLst>
      <p:ext uri="{BB962C8B-B14F-4D97-AF65-F5344CB8AC3E}">
        <p14:creationId xmlns:p14="http://schemas.microsoft.com/office/powerpoint/2010/main" val="39079070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_Light">
    <p:spTree>
      <p:nvGrpSpPr>
        <p:cNvPr id="1" name=""/>
        <p:cNvGrpSpPr/>
        <p:nvPr/>
      </p:nvGrpSpPr>
      <p:grpSpPr>
        <a:xfrm>
          <a:off x="0" y="0"/>
          <a:ext cx="0" cy="0"/>
          <a:chOff x="0" y="0"/>
          <a:chExt cx="0" cy="0"/>
        </a:xfrm>
      </p:grpSpPr>
      <p:sp>
        <p:nvSpPr>
          <p:cNvPr id="17" name="Title 13"/>
          <p:cNvSpPr>
            <a:spLocks noGrp="1"/>
          </p:cNvSpPr>
          <p:nvPr>
            <p:ph type="title" hasCustomPrompt="1"/>
          </p:nvPr>
        </p:nvSpPr>
        <p:spPr>
          <a:xfrm>
            <a:off x="385698" y="457201"/>
            <a:ext cx="8339201" cy="323849"/>
          </a:xfrm>
          <a:prstGeom prst="rect">
            <a:avLst/>
          </a:prstGeom>
        </p:spPr>
        <p:txBody>
          <a:bodyPr lIns="0" tIns="0" rIns="0" bIns="0"/>
          <a:lstStyle>
            <a:lvl1pPr algn="l">
              <a:lnSpc>
                <a:spcPct val="90000"/>
              </a:lnSpc>
              <a:defRPr sz="2400" b="1" i="0" cap="none" baseline="0">
                <a:solidFill>
                  <a:schemeClr val="tx2"/>
                </a:solidFill>
                <a:latin typeface="Nunito Sans Black" pitchFamily="2" charset="77"/>
                <a:ea typeface="Nunito Sans Black" pitchFamily="2" charset="77"/>
                <a:cs typeface="Nunito Sans Black" pitchFamily="2" charset="77"/>
              </a:defRPr>
            </a:lvl1pPr>
          </a:lstStyle>
          <a:p>
            <a:r>
              <a:rPr lang="en-US" dirty="0"/>
              <a:t>Title – </a:t>
            </a:r>
            <a:r>
              <a:rPr lang="en-US" dirty="0" err="1"/>
              <a:t>Nunito</a:t>
            </a:r>
            <a:r>
              <a:rPr lang="en-US" dirty="0"/>
              <a:t> Sans 24pt.</a:t>
            </a:r>
          </a:p>
        </p:txBody>
      </p:sp>
      <p:sp>
        <p:nvSpPr>
          <p:cNvPr id="3" name="Text Placeholder 2">
            <a:extLst>
              <a:ext uri="{FF2B5EF4-FFF2-40B4-BE49-F238E27FC236}">
                <a16:creationId xmlns:a16="http://schemas.microsoft.com/office/drawing/2014/main" id="{3CE962B0-3517-6949-9D7F-FE35357D7A43}"/>
              </a:ext>
            </a:extLst>
          </p:cNvPr>
          <p:cNvSpPr>
            <a:spLocks noGrp="1"/>
          </p:cNvSpPr>
          <p:nvPr>
            <p:ph type="body" sz="quarter" idx="10"/>
          </p:nvPr>
        </p:nvSpPr>
        <p:spPr>
          <a:xfrm>
            <a:off x="385763" y="1009650"/>
            <a:ext cx="8339137" cy="3352800"/>
          </a:xfrm>
          <a:prstGeom prst="rect">
            <a:avLst/>
          </a:prstGeom>
        </p:spPr>
        <p:txBody>
          <a:bodyPr lIns="0" tIns="0" rIns="0" bIns="0"/>
          <a:lstStyle>
            <a:lvl1pPr marL="0" indent="0">
              <a:lnSpc>
                <a:spcPct val="110000"/>
              </a:lnSpc>
              <a:spcBef>
                <a:spcPts val="1163"/>
              </a:spcBef>
              <a:buNone/>
              <a:defRPr sz="1600" b="1">
                <a:latin typeface="Nunito Sans" pitchFamily="2" charset="77"/>
              </a:defRPr>
            </a:lvl1pPr>
            <a:lvl2pPr marL="202883">
              <a:lnSpc>
                <a:spcPct val="110000"/>
              </a:lnSpc>
              <a:defRPr sz="1400">
                <a:latin typeface="Nunito Sans" pitchFamily="2" charset="77"/>
              </a:defRPr>
            </a:lvl2pPr>
            <a:lvl3pPr marL="457200" indent="-146304">
              <a:spcBef>
                <a:spcPts val="300"/>
              </a:spcBef>
              <a:spcAft>
                <a:spcPts val="0"/>
              </a:spcAft>
              <a:defRPr sz="1300">
                <a:latin typeface="Nunito Sans" pitchFamily="2" charset="77"/>
              </a:defRPr>
            </a:lvl3pPr>
          </a:lstStyle>
          <a:p>
            <a:pPr lvl="0"/>
            <a:r>
              <a:rPr lang="en-US" dirty="0"/>
              <a:t>Click to edit Master text styles</a:t>
            </a:r>
          </a:p>
          <a:p>
            <a:pPr lvl="1"/>
            <a:r>
              <a:rPr lang="en-US" dirty="0"/>
              <a:t>Second level</a:t>
            </a:r>
          </a:p>
          <a:p>
            <a:pPr lvl="2"/>
            <a:r>
              <a:rPr lang="en-US" dirty="0" err="1"/>
              <a:t>kjhvkjzxhdvkjzh</a:t>
            </a:r>
            <a:endParaRPr lang="en-US" dirty="0"/>
          </a:p>
        </p:txBody>
      </p:sp>
    </p:spTree>
    <p:extLst>
      <p:ext uri="{BB962C8B-B14F-4D97-AF65-F5344CB8AC3E}">
        <p14:creationId xmlns:p14="http://schemas.microsoft.com/office/powerpoint/2010/main" val="42451031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Light_triangle">
    <p:spTree>
      <p:nvGrpSpPr>
        <p:cNvPr id="1" name=""/>
        <p:cNvGrpSpPr/>
        <p:nvPr/>
      </p:nvGrpSpPr>
      <p:grpSpPr>
        <a:xfrm>
          <a:off x="0" y="0"/>
          <a:ext cx="0" cy="0"/>
          <a:chOff x="0" y="0"/>
          <a:chExt cx="0" cy="0"/>
        </a:xfrm>
      </p:grpSpPr>
      <p:sp>
        <p:nvSpPr>
          <p:cNvPr id="17" name="Title 13"/>
          <p:cNvSpPr>
            <a:spLocks noGrp="1"/>
          </p:cNvSpPr>
          <p:nvPr>
            <p:ph type="title" hasCustomPrompt="1"/>
          </p:nvPr>
        </p:nvSpPr>
        <p:spPr>
          <a:xfrm>
            <a:off x="385698" y="457201"/>
            <a:ext cx="8339201" cy="323849"/>
          </a:xfrm>
          <a:prstGeom prst="rect">
            <a:avLst/>
          </a:prstGeom>
        </p:spPr>
        <p:txBody>
          <a:bodyPr lIns="0" tIns="0" rIns="0" bIns="0"/>
          <a:lstStyle>
            <a:lvl1pPr algn="l">
              <a:lnSpc>
                <a:spcPct val="90000"/>
              </a:lnSpc>
              <a:defRPr sz="2400" b="1" i="0" cap="none" baseline="0">
                <a:solidFill>
                  <a:schemeClr val="tx2"/>
                </a:solidFill>
                <a:latin typeface="Nunito Sans Black" pitchFamily="2" charset="77"/>
                <a:ea typeface="Nunito Sans Black" pitchFamily="2" charset="77"/>
                <a:cs typeface="Nunito Sans Black" pitchFamily="2" charset="77"/>
              </a:defRPr>
            </a:lvl1pPr>
          </a:lstStyle>
          <a:p>
            <a:r>
              <a:rPr lang="en-US" dirty="0"/>
              <a:t>Title – </a:t>
            </a:r>
            <a:r>
              <a:rPr lang="en-US" dirty="0" err="1"/>
              <a:t>Nunito</a:t>
            </a:r>
            <a:r>
              <a:rPr lang="en-US" dirty="0"/>
              <a:t> Sans 24pt.</a:t>
            </a:r>
          </a:p>
        </p:txBody>
      </p:sp>
      <p:pic>
        <p:nvPicPr>
          <p:cNvPr id="4" name="Picture 3">
            <a:extLst>
              <a:ext uri="{FF2B5EF4-FFF2-40B4-BE49-F238E27FC236}">
                <a16:creationId xmlns:a16="http://schemas.microsoft.com/office/drawing/2014/main" id="{AAB7C0AC-4801-4B46-960D-11294708AD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632033" y="1177610"/>
            <a:ext cx="4565019" cy="5143500"/>
          </a:xfrm>
          <a:prstGeom prst="rect">
            <a:avLst/>
          </a:prstGeom>
        </p:spPr>
      </p:pic>
      <p:sp>
        <p:nvSpPr>
          <p:cNvPr id="6" name="Text Placeholder 4">
            <a:extLst>
              <a:ext uri="{FF2B5EF4-FFF2-40B4-BE49-F238E27FC236}">
                <a16:creationId xmlns:a16="http://schemas.microsoft.com/office/drawing/2014/main" id="{5E85CA5D-BFA5-684C-9811-0C0A11D021D2}"/>
              </a:ext>
            </a:extLst>
          </p:cNvPr>
          <p:cNvSpPr>
            <a:spLocks noGrp="1"/>
          </p:cNvSpPr>
          <p:nvPr>
            <p:ph type="body" sz="quarter" idx="11" hasCustomPrompt="1"/>
          </p:nvPr>
        </p:nvSpPr>
        <p:spPr>
          <a:xfrm>
            <a:off x="385763" y="803087"/>
            <a:ext cx="7005637" cy="523875"/>
          </a:xfrm>
          <a:prstGeom prst="rect">
            <a:avLst/>
          </a:prstGeom>
        </p:spPr>
        <p:txBody>
          <a:bodyPr lIns="0" tIns="0" rIns="0" bIns="0"/>
          <a:lstStyle>
            <a:lvl1pPr marL="0" indent="0">
              <a:buNone/>
              <a:defRPr sz="1200" cap="all" baseline="0">
                <a:solidFill>
                  <a:schemeClr val="accent1"/>
                </a:solidFill>
                <a:latin typeface="Nunito Sans" pitchFamily="2" charset="77"/>
              </a:defRPr>
            </a:lvl1pPr>
            <a:lvl2pPr marL="257175" indent="0">
              <a:buNone/>
              <a:defRPr sz="1600" cap="all" baseline="0">
                <a:solidFill>
                  <a:schemeClr val="accent1"/>
                </a:solidFill>
                <a:latin typeface="Nunito Sans" pitchFamily="2" charset="77"/>
              </a:defRPr>
            </a:lvl2pPr>
            <a:lvl3pPr marL="514350" indent="0">
              <a:buNone/>
              <a:defRPr sz="1600" cap="all" baseline="0">
                <a:solidFill>
                  <a:schemeClr val="accent1"/>
                </a:solidFill>
                <a:latin typeface="Nunito Sans" pitchFamily="2" charset="77"/>
              </a:defRPr>
            </a:lvl3pPr>
            <a:lvl4pPr marL="771525" indent="0">
              <a:buNone/>
              <a:defRPr sz="1600" cap="all" baseline="0">
                <a:solidFill>
                  <a:schemeClr val="accent1"/>
                </a:solidFill>
                <a:latin typeface="Nunito Sans" pitchFamily="2" charset="77"/>
              </a:defRPr>
            </a:lvl4pPr>
            <a:lvl5pPr marL="1028700" indent="0">
              <a:buNone/>
              <a:defRPr sz="1600" cap="all" baseline="0">
                <a:solidFill>
                  <a:schemeClr val="accent1"/>
                </a:solidFill>
                <a:latin typeface="Nunito Sans" pitchFamily="2" charset="77"/>
              </a:defRPr>
            </a:lvl5pPr>
          </a:lstStyle>
          <a:p>
            <a:pPr lvl="0"/>
            <a:r>
              <a:rPr lang="en-US" dirty="0"/>
              <a:t>Subhead Here</a:t>
            </a:r>
          </a:p>
        </p:txBody>
      </p:sp>
      <p:sp>
        <p:nvSpPr>
          <p:cNvPr id="7" name="Text Placeholder 2">
            <a:extLst>
              <a:ext uri="{FF2B5EF4-FFF2-40B4-BE49-F238E27FC236}">
                <a16:creationId xmlns:a16="http://schemas.microsoft.com/office/drawing/2014/main" id="{AC92CD09-6831-3A46-9958-3ECFF58A73FA}"/>
              </a:ext>
            </a:extLst>
          </p:cNvPr>
          <p:cNvSpPr>
            <a:spLocks noGrp="1"/>
          </p:cNvSpPr>
          <p:nvPr>
            <p:ph type="body" sz="quarter" idx="10"/>
          </p:nvPr>
        </p:nvSpPr>
        <p:spPr>
          <a:xfrm>
            <a:off x="385763" y="1350776"/>
            <a:ext cx="5710237" cy="3011674"/>
          </a:xfrm>
          <a:prstGeom prst="rect">
            <a:avLst/>
          </a:prstGeom>
        </p:spPr>
        <p:txBody>
          <a:bodyPr lIns="0" tIns="0" rIns="0" bIns="0"/>
          <a:lstStyle>
            <a:lvl1pPr marL="0" indent="0">
              <a:lnSpc>
                <a:spcPct val="110000"/>
              </a:lnSpc>
              <a:spcBef>
                <a:spcPts val="1163"/>
              </a:spcBef>
              <a:buNone/>
              <a:defRPr sz="1600" b="1">
                <a:latin typeface="Nunito Sans" pitchFamily="2" charset="77"/>
              </a:defRPr>
            </a:lvl1pPr>
            <a:lvl2pPr marL="202883">
              <a:lnSpc>
                <a:spcPct val="110000"/>
              </a:lnSpc>
              <a:defRPr sz="1400">
                <a:latin typeface="Nunito Sans" pitchFamily="2" charset="77"/>
              </a:defRPr>
            </a:lvl2pPr>
            <a:lvl3pPr marL="365760">
              <a:spcBef>
                <a:spcPts val="300"/>
              </a:spcBef>
              <a:defRPr sz="1300">
                <a:latin typeface="Nunito Sans" pitchFamily="2" charset="77"/>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473989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able_Light">
    <p:spTree>
      <p:nvGrpSpPr>
        <p:cNvPr id="1" name=""/>
        <p:cNvGrpSpPr/>
        <p:nvPr/>
      </p:nvGrpSpPr>
      <p:grpSpPr>
        <a:xfrm>
          <a:off x="0" y="0"/>
          <a:ext cx="0" cy="0"/>
          <a:chOff x="0" y="0"/>
          <a:chExt cx="0" cy="0"/>
        </a:xfrm>
      </p:grpSpPr>
      <p:sp>
        <p:nvSpPr>
          <p:cNvPr id="17" name="Title 13"/>
          <p:cNvSpPr>
            <a:spLocks noGrp="1"/>
          </p:cNvSpPr>
          <p:nvPr>
            <p:ph type="title" hasCustomPrompt="1"/>
          </p:nvPr>
        </p:nvSpPr>
        <p:spPr>
          <a:xfrm>
            <a:off x="385698" y="457201"/>
            <a:ext cx="8339201" cy="323849"/>
          </a:xfrm>
          <a:prstGeom prst="rect">
            <a:avLst/>
          </a:prstGeom>
        </p:spPr>
        <p:txBody>
          <a:bodyPr lIns="0" tIns="0" rIns="0" bIns="0"/>
          <a:lstStyle>
            <a:lvl1pPr algn="l">
              <a:lnSpc>
                <a:spcPct val="90000"/>
              </a:lnSpc>
              <a:defRPr sz="2400" b="1" i="0" cap="none" baseline="0">
                <a:solidFill>
                  <a:schemeClr val="tx1"/>
                </a:solidFill>
                <a:latin typeface="Nunito Sans Black" pitchFamily="2" charset="77"/>
                <a:ea typeface="Nunito Sans Black" pitchFamily="2" charset="77"/>
                <a:cs typeface="Nunito Sans Black" pitchFamily="2" charset="77"/>
              </a:defRPr>
            </a:lvl1pPr>
          </a:lstStyle>
          <a:p>
            <a:r>
              <a:rPr lang="en-US" dirty="0"/>
              <a:t>Click to edit Master title style.</a:t>
            </a:r>
          </a:p>
        </p:txBody>
      </p:sp>
      <p:pic>
        <p:nvPicPr>
          <p:cNvPr id="4" name="Picture 3">
            <a:extLst>
              <a:ext uri="{FF2B5EF4-FFF2-40B4-BE49-F238E27FC236}">
                <a16:creationId xmlns:a16="http://schemas.microsoft.com/office/drawing/2014/main" id="{B239125A-A61C-2D40-B9B5-DF1473A758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8534399" y="4705350"/>
            <a:ext cx="382911" cy="263322"/>
          </a:xfrm>
          <a:prstGeom prst="rect">
            <a:avLst/>
          </a:prstGeom>
        </p:spPr>
      </p:pic>
      <p:sp>
        <p:nvSpPr>
          <p:cNvPr id="14" name="Table Placeholder 13">
            <a:extLst>
              <a:ext uri="{FF2B5EF4-FFF2-40B4-BE49-F238E27FC236}">
                <a16:creationId xmlns:a16="http://schemas.microsoft.com/office/drawing/2014/main" id="{1E5C39EC-7128-C940-A348-8AF3C354F77F}"/>
              </a:ext>
            </a:extLst>
          </p:cNvPr>
          <p:cNvSpPr>
            <a:spLocks noGrp="1"/>
          </p:cNvSpPr>
          <p:nvPr>
            <p:ph type="tbl" sz="quarter" idx="10"/>
          </p:nvPr>
        </p:nvSpPr>
        <p:spPr>
          <a:xfrm>
            <a:off x="385763" y="1047750"/>
            <a:ext cx="8339137" cy="3352800"/>
          </a:xfrm>
          <a:prstGeom prst="rect">
            <a:avLst/>
          </a:prstGeom>
        </p:spPr>
        <p:txBody>
          <a:bodyPr/>
          <a:lstStyle>
            <a:lvl1pPr marL="0" indent="0">
              <a:buNone/>
              <a:defRPr/>
            </a:lvl1pPr>
          </a:lstStyle>
          <a:p>
            <a:endParaRPr lang="en-US" dirty="0"/>
          </a:p>
        </p:txBody>
      </p:sp>
    </p:spTree>
    <p:extLst>
      <p:ext uri="{BB962C8B-B14F-4D97-AF65-F5344CB8AC3E}">
        <p14:creationId xmlns:p14="http://schemas.microsoft.com/office/powerpoint/2010/main" val="29775234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Items">
    <p:spTree>
      <p:nvGrpSpPr>
        <p:cNvPr id="1" name=""/>
        <p:cNvGrpSpPr/>
        <p:nvPr/>
      </p:nvGrpSpPr>
      <p:grpSpPr>
        <a:xfrm>
          <a:off x="0" y="0"/>
          <a:ext cx="0" cy="0"/>
          <a:chOff x="0" y="0"/>
          <a:chExt cx="0" cy="0"/>
        </a:xfrm>
      </p:grpSpPr>
      <p:sp>
        <p:nvSpPr>
          <p:cNvPr id="3" name="Title 13">
            <a:extLst>
              <a:ext uri="{FF2B5EF4-FFF2-40B4-BE49-F238E27FC236}">
                <a16:creationId xmlns:a16="http://schemas.microsoft.com/office/drawing/2014/main" id="{7611D967-BA0F-C54A-A7DB-DA4D5B289591}"/>
              </a:ext>
            </a:extLst>
          </p:cNvPr>
          <p:cNvSpPr>
            <a:spLocks noGrp="1"/>
          </p:cNvSpPr>
          <p:nvPr>
            <p:ph type="title" hasCustomPrompt="1"/>
          </p:nvPr>
        </p:nvSpPr>
        <p:spPr>
          <a:xfrm>
            <a:off x="385698" y="457201"/>
            <a:ext cx="8339201" cy="323849"/>
          </a:xfrm>
          <a:prstGeom prst="rect">
            <a:avLst/>
          </a:prstGeom>
        </p:spPr>
        <p:txBody>
          <a:bodyPr lIns="0" tIns="0" rIns="0" bIns="0"/>
          <a:lstStyle>
            <a:lvl1pPr algn="l">
              <a:lnSpc>
                <a:spcPct val="90000"/>
              </a:lnSpc>
              <a:defRPr sz="2400" b="1" i="0" cap="none" baseline="0">
                <a:solidFill>
                  <a:schemeClr val="tx2"/>
                </a:solidFill>
                <a:latin typeface="Nunito Sans Black" pitchFamily="2" charset="77"/>
                <a:ea typeface="Nunito Sans Black" pitchFamily="2" charset="77"/>
                <a:cs typeface="Nunito Sans Black" pitchFamily="2" charset="77"/>
              </a:defRPr>
            </a:lvl1pPr>
          </a:lstStyle>
          <a:p>
            <a:r>
              <a:rPr lang="en-US" dirty="0"/>
              <a:t>Click to edit Master title style.</a:t>
            </a:r>
          </a:p>
        </p:txBody>
      </p:sp>
      <p:sp>
        <p:nvSpPr>
          <p:cNvPr id="5" name="Content Placeholder 4">
            <a:extLst>
              <a:ext uri="{FF2B5EF4-FFF2-40B4-BE49-F238E27FC236}">
                <a16:creationId xmlns:a16="http://schemas.microsoft.com/office/drawing/2014/main" id="{53C0ECA9-E904-2A4C-8B55-ABE24D52A917}"/>
              </a:ext>
            </a:extLst>
          </p:cNvPr>
          <p:cNvSpPr>
            <a:spLocks noGrp="1"/>
          </p:cNvSpPr>
          <p:nvPr>
            <p:ph sz="quarter" idx="10"/>
          </p:nvPr>
        </p:nvSpPr>
        <p:spPr>
          <a:xfrm>
            <a:off x="968032" y="1352550"/>
            <a:ext cx="1790700" cy="1714500"/>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6" name="Content Placeholder 4">
            <a:extLst>
              <a:ext uri="{FF2B5EF4-FFF2-40B4-BE49-F238E27FC236}">
                <a16:creationId xmlns:a16="http://schemas.microsoft.com/office/drawing/2014/main" id="{CFBBCE43-24E8-4F4C-B11B-CE8D59228910}"/>
              </a:ext>
            </a:extLst>
          </p:cNvPr>
          <p:cNvSpPr>
            <a:spLocks noGrp="1"/>
          </p:cNvSpPr>
          <p:nvPr>
            <p:ph sz="quarter" idx="11"/>
          </p:nvPr>
        </p:nvSpPr>
        <p:spPr>
          <a:xfrm>
            <a:off x="3676650" y="1352550"/>
            <a:ext cx="1790700" cy="1714500"/>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7" name="Content Placeholder 4">
            <a:extLst>
              <a:ext uri="{FF2B5EF4-FFF2-40B4-BE49-F238E27FC236}">
                <a16:creationId xmlns:a16="http://schemas.microsoft.com/office/drawing/2014/main" id="{69B6B3B8-6C5E-504B-8847-06E11EBED2F7}"/>
              </a:ext>
            </a:extLst>
          </p:cNvPr>
          <p:cNvSpPr>
            <a:spLocks noGrp="1"/>
          </p:cNvSpPr>
          <p:nvPr>
            <p:ph sz="quarter" idx="12"/>
          </p:nvPr>
        </p:nvSpPr>
        <p:spPr>
          <a:xfrm>
            <a:off x="6341081" y="1352550"/>
            <a:ext cx="1790700" cy="1714500"/>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9" name="Text Placeholder 8">
            <a:extLst>
              <a:ext uri="{FF2B5EF4-FFF2-40B4-BE49-F238E27FC236}">
                <a16:creationId xmlns:a16="http://schemas.microsoft.com/office/drawing/2014/main" id="{692119E3-08B2-DD47-BDEC-2679EB6E73F3}"/>
              </a:ext>
            </a:extLst>
          </p:cNvPr>
          <p:cNvSpPr>
            <a:spLocks noGrp="1"/>
          </p:cNvSpPr>
          <p:nvPr>
            <p:ph type="body" sz="quarter" idx="13"/>
          </p:nvPr>
        </p:nvSpPr>
        <p:spPr>
          <a:xfrm>
            <a:off x="704295" y="3143250"/>
            <a:ext cx="2318175" cy="1181100"/>
          </a:xfrm>
          <a:prstGeom prst="rect">
            <a:avLst/>
          </a:prstGeom>
        </p:spPr>
        <p:txBody>
          <a:bodyPr lIns="0" tIns="0" rIns="0" bIns="0" anchor="t"/>
          <a:lstStyle>
            <a:lvl1pPr marL="0" indent="0" algn="ctr">
              <a:lnSpc>
                <a:spcPct val="80000"/>
              </a:lnSpc>
              <a:spcBef>
                <a:spcPts val="0"/>
              </a:spcBef>
              <a:spcAft>
                <a:spcPts val="500"/>
              </a:spcAft>
              <a:buNone/>
              <a:defRPr sz="2800" b="1" i="0">
                <a:latin typeface="Nunito Sans Black"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 Master text styles</a:t>
            </a:r>
          </a:p>
        </p:txBody>
      </p:sp>
      <p:sp>
        <p:nvSpPr>
          <p:cNvPr id="10" name="Text Placeholder 8">
            <a:extLst>
              <a:ext uri="{FF2B5EF4-FFF2-40B4-BE49-F238E27FC236}">
                <a16:creationId xmlns:a16="http://schemas.microsoft.com/office/drawing/2014/main" id="{BE1F7FB3-A276-EA47-A854-0AC7F91A4202}"/>
              </a:ext>
            </a:extLst>
          </p:cNvPr>
          <p:cNvSpPr>
            <a:spLocks noGrp="1"/>
          </p:cNvSpPr>
          <p:nvPr>
            <p:ph type="body" sz="quarter" idx="14"/>
          </p:nvPr>
        </p:nvSpPr>
        <p:spPr>
          <a:xfrm>
            <a:off x="3390820" y="3143250"/>
            <a:ext cx="2318175" cy="1181100"/>
          </a:xfrm>
          <a:prstGeom prst="rect">
            <a:avLst/>
          </a:prstGeom>
        </p:spPr>
        <p:txBody>
          <a:bodyPr lIns="0" tIns="0" rIns="0" bIns="0" anchor="t"/>
          <a:lstStyle>
            <a:lvl1pPr marL="0" indent="0" algn="ctr">
              <a:lnSpc>
                <a:spcPct val="80000"/>
              </a:lnSpc>
              <a:spcBef>
                <a:spcPts val="0"/>
              </a:spcBef>
              <a:spcAft>
                <a:spcPts val="500"/>
              </a:spcAft>
              <a:buNone/>
              <a:defRPr sz="2800" b="1" i="0">
                <a:latin typeface="Nunito Sans Black"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 Master text styles</a:t>
            </a:r>
          </a:p>
        </p:txBody>
      </p:sp>
      <p:sp>
        <p:nvSpPr>
          <p:cNvPr id="11" name="Text Placeholder 8">
            <a:extLst>
              <a:ext uri="{FF2B5EF4-FFF2-40B4-BE49-F238E27FC236}">
                <a16:creationId xmlns:a16="http://schemas.microsoft.com/office/drawing/2014/main" id="{45137B93-5FD9-3B44-AC73-8C57E62F2D75}"/>
              </a:ext>
            </a:extLst>
          </p:cNvPr>
          <p:cNvSpPr>
            <a:spLocks noGrp="1"/>
          </p:cNvSpPr>
          <p:nvPr>
            <p:ph type="body" sz="quarter" idx="15"/>
          </p:nvPr>
        </p:nvSpPr>
        <p:spPr>
          <a:xfrm>
            <a:off x="6077344" y="3143250"/>
            <a:ext cx="2318175" cy="1181100"/>
          </a:xfrm>
          <a:prstGeom prst="rect">
            <a:avLst/>
          </a:prstGeom>
        </p:spPr>
        <p:txBody>
          <a:bodyPr lIns="0" tIns="0" rIns="0" bIns="0" anchor="t"/>
          <a:lstStyle>
            <a:lvl1pPr marL="0" indent="0" algn="ctr">
              <a:lnSpc>
                <a:spcPct val="80000"/>
              </a:lnSpc>
              <a:spcBef>
                <a:spcPts val="0"/>
              </a:spcBef>
              <a:spcAft>
                <a:spcPts val="500"/>
              </a:spcAft>
              <a:buNone/>
              <a:defRPr sz="2800" b="1" i="0">
                <a:latin typeface="Nunito Sans Black"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 Master text styles</a:t>
            </a:r>
          </a:p>
        </p:txBody>
      </p:sp>
    </p:spTree>
    <p:extLst>
      <p:ext uri="{BB962C8B-B14F-4D97-AF65-F5344CB8AC3E}">
        <p14:creationId xmlns:p14="http://schemas.microsoft.com/office/powerpoint/2010/main" val="34458508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Items and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4B4382-EF9A-0241-A385-ECDC46870CF2}"/>
              </a:ext>
            </a:extLst>
          </p:cNvPr>
          <p:cNvSpPr>
            <a:spLocks noGrp="1"/>
          </p:cNvSpPr>
          <p:nvPr>
            <p:ph type="pic" sz="quarter" idx="17"/>
          </p:nvPr>
        </p:nvSpPr>
        <p:spPr>
          <a:xfrm>
            <a:off x="4572000" y="0"/>
            <a:ext cx="4572000" cy="5143500"/>
          </a:xfrm>
          <a:prstGeom prst="rect">
            <a:avLst/>
          </a:prstGeom>
        </p:spPr>
        <p:txBody>
          <a:bodyPr/>
          <a:lstStyle>
            <a:lvl1pPr marL="0" indent="0">
              <a:buNone/>
              <a:defRPr/>
            </a:lvl1pPr>
          </a:lstStyle>
          <a:p>
            <a:endParaRPr lang="en-US" dirty="0"/>
          </a:p>
        </p:txBody>
      </p:sp>
      <p:sp>
        <p:nvSpPr>
          <p:cNvPr id="3" name="Title 13">
            <a:extLst>
              <a:ext uri="{FF2B5EF4-FFF2-40B4-BE49-F238E27FC236}">
                <a16:creationId xmlns:a16="http://schemas.microsoft.com/office/drawing/2014/main" id="{7611D967-BA0F-C54A-A7DB-DA4D5B289591}"/>
              </a:ext>
            </a:extLst>
          </p:cNvPr>
          <p:cNvSpPr>
            <a:spLocks noGrp="1"/>
          </p:cNvSpPr>
          <p:nvPr>
            <p:ph type="title"/>
          </p:nvPr>
        </p:nvSpPr>
        <p:spPr>
          <a:xfrm>
            <a:off x="385698" y="457201"/>
            <a:ext cx="3955429" cy="323849"/>
          </a:xfrm>
          <a:prstGeom prst="rect">
            <a:avLst/>
          </a:prstGeom>
        </p:spPr>
        <p:txBody>
          <a:bodyPr lIns="0" tIns="0" rIns="0" bIns="0"/>
          <a:lstStyle>
            <a:lvl1pPr algn="l">
              <a:lnSpc>
                <a:spcPct val="90000"/>
              </a:lnSpc>
              <a:defRPr sz="2400" b="1" i="0" cap="none" baseline="0">
                <a:solidFill>
                  <a:schemeClr val="tx2"/>
                </a:solidFill>
                <a:latin typeface="Nunito Sans Black" pitchFamily="2" charset="77"/>
                <a:ea typeface="Nunito Sans Black" pitchFamily="2" charset="77"/>
                <a:cs typeface="Nunito Sans Black" pitchFamily="2" charset="77"/>
              </a:defRPr>
            </a:lvl1pPr>
          </a:lstStyle>
          <a:p>
            <a:r>
              <a:rPr lang="en-US" dirty="0"/>
              <a:t>Click to edit Master</a:t>
            </a:r>
          </a:p>
        </p:txBody>
      </p:sp>
      <p:sp>
        <p:nvSpPr>
          <p:cNvPr id="5" name="Content Placeholder 4">
            <a:extLst>
              <a:ext uri="{FF2B5EF4-FFF2-40B4-BE49-F238E27FC236}">
                <a16:creationId xmlns:a16="http://schemas.microsoft.com/office/drawing/2014/main" id="{53C0ECA9-E904-2A4C-8B55-ABE24D52A917}"/>
              </a:ext>
            </a:extLst>
          </p:cNvPr>
          <p:cNvSpPr>
            <a:spLocks noGrp="1"/>
          </p:cNvSpPr>
          <p:nvPr>
            <p:ph sz="quarter" idx="10"/>
          </p:nvPr>
        </p:nvSpPr>
        <p:spPr>
          <a:xfrm>
            <a:off x="615297" y="2030225"/>
            <a:ext cx="616950" cy="590697"/>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6" name="Content Placeholder 4">
            <a:extLst>
              <a:ext uri="{FF2B5EF4-FFF2-40B4-BE49-F238E27FC236}">
                <a16:creationId xmlns:a16="http://schemas.microsoft.com/office/drawing/2014/main" id="{CFBBCE43-24E8-4F4C-B11B-CE8D59228910}"/>
              </a:ext>
            </a:extLst>
          </p:cNvPr>
          <p:cNvSpPr>
            <a:spLocks noGrp="1"/>
          </p:cNvSpPr>
          <p:nvPr>
            <p:ph sz="quarter" idx="11"/>
          </p:nvPr>
        </p:nvSpPr>
        <p:spPr>
          <a:xfrm>
            <a:off x="624555" y="2974769"/>
            <a:ext cx="616950" cy="590697"/>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7" name="Content Placeholder 4">
            <a:extLst>
              <a:ext uri="{FF2B5EF4-FFF2-40B4-BE49-F238E27FC236}">
                <a16:creationId xmlns:a16="http://schemas.microsoft.com/office/drawing/2014/main" id="{69B6B3B8-6C5E-504B-8847-06E11EBED2F7}"/>
              </a:ext>
            </a:extLst>
          </p:cNvPr>
          <p:cNvSpPr>
            <a:spLocks noGrp="1"/>
          </p:cNvSpPr>
          <p:nvPr>
            <p:ph sz="quarter" idx="12"/>
          </p:nvPr>
        </p:nvSpPr>
        <p:spPr>
          <a:xfrm>
            <a:off x="609600" y="3952782"/>
            <a:ext cx="616950" cy="590697"/>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9" name="Text Placeholder 8">
            <a:extLst>
              <a:ext uri="{FF2B5EF4-FFF2-40B4-BE49-F238E27FC236}">
                <a16:creationId xmlns:a16="http://schemas.microsoft.com/office/drawing/2014/main" id="{692119E3-08B2-DD47-BDEC-2679EB6E73F3}"/>
              </a:ext>
            </a:extLst>
          </p:cNvPr>
          <p:cNvSpPr>
            <a:spLocks noGrp="1"/>
          </p:cNvSpPr>
          <p:nvPr>
            <p:ph type="body" sz="quarter" idx="13"/>
          </p:nvPr>
        </p:nvSpPr>
        <p:spPr>
          <a:xfrm>
            <a:off x="1409700" y="1885804"/>
            <a:ext cx="2817127" cy="876446"/>
          </a:xfrm>
          <a:prstGeom prst="rect">
            <a:avLst/>
          </a:prstGeom>
        </p:spPr>
        <p:txBody>
          <a:bodyPr lIns="0" tIns="0" rIns="0" bIns="0" anchor="ctr"/>
          <a:lstStyle>
            <a:lvl1pPr marL="0" indent="0" algn="l">
              <a:lnSpc>
                <a:spcPct val="80000"/>
              </a:lnSpc>
              <a:spcBef>
                <a:spcPts val="0"/>
              </a:spcBef>
              <a:spcAft>
                <a:spcPts val="500"/>
              </a:spcAft>
              <a:buNone/>
              <a:defRPr sz="2400" b="1" i="0">
                <a:solidFill>
                  <a:schemeClr val="accent1"/>
                </a:solidFill>
                <a:latin typeface="Nunito Sans Black"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a:t>
            </a:r>
          </a:p>
        </p:txBody>
      </p:sp>
      <p:sp>
        <p:nvSpPr>
          <p:cNvPr id="10" name="Text Placeholder 8">
            <a:extLst>
              <a:ext uri="{FF2B5EF4-FFF2-40B4-BE49-F238E27FC236}">
                <a16:creationId xmlns:a16="http://schemas.microsoft.com/office/drawing/2014/main" id="{BE1F7FB3-A276-EA47-A854-0AC7F91A4202}"/>
              </a:ext>
            </a:extLst>
          </p:cNvPr>
          <p:cNvSpPr>
            <a:spLocks noGrp="1"/>
          </p:cNvSpPr>
          <p:nvPr>
            <p:ph type="body" sz="quarter" idx="14"/>
          </p:nvPr>
        </p:nvSpPr>
        <p:spPr>
          <a:xfrm>
            <a:off x="1418958" y="2825486"/>
            <a:ext cx="2810142" cy="889264"/>
          </a:xfrm>
          <a:prstGeom prst="rect">
            <a:avLst/>
          </a:prstGeom>
        </p:spPr>
        <p:txBody>
          <a:bodyPr lIns="0" tIns="0" rIns="0" bIns="0" anchor="ctr"/>
          <a:lstStyle>
            <a:lvl1pPr marL="0" indent="0" algn="l">
              <a:lnSpc>
                <a:spcPct val="80000"/>
              </a:lnSpc>
              <a:spcBef>
                <a:spcPts val="0"/>
              </a:spcBef>
              <a:spcAft>
                <a:spcPts val="500"/>
              </a:spcAft>
              <a:buNone/>
              <a:defRPr sz="2400" b="1" i="0">
                <a:solidFill>
                  <a:schemeClr val="accent1"/>
                </a:solidFill>
                <a:latin typeface="Nunito Sans Black"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a:t>
            </a:r>
          </a:p>
        </p:txBody>
      </p:sp>
      <p:sp>
        <p:nvSpPr>
          <p:cNvPr id="11" name="Text Placeholder 8">
            <a:extLst>
              <a:ext uri="{FF2B5EF4-FFF2-40B4-BE49-F238E27FC236}">
                <a16:creationId xmlns:a16="http://schemas.microsoft.com/office/drawing/2014/main" id="{45137B93-5FD9-3B44-AC73-8C57E62F2D75}"/>
              </a:ext>
            </a:extLst>
          </p:cNvPr>
          <p:cNvSpPr>
            <a:spLocks noGrp="1"/>
          </p:cNvSpPr>
          <p:nvPr>
            <p:ph type="body" sz="quarter" idx="15"/>
          </p:nvPr>
        </p:nvSpPr>
        <p:spPr>
          <a:xfrm>
            <a:off x="1416466" y="3797035"/>
            <a:ext cx="2812022" cy="889264"/>
          </a:xfrm>
          <a:prstGeom prst="rect">
            <a:avLst/>
          </a:prstGeom>
        </p:spPr>
        <p:txBody>
          <a:bodyPr lIns="0" tIns="0" rIns="0" bIns="0" anchor="ctr"/>
          <a:lstStyle>
            <a:lvl1pPr marL="0" indent="0" algn="l">
              <a:lnSpc>
                <a:spcPct val="80000"/>
              </a:lnSpc>
              <a:spcBef>
                <a:spcPts val="0"/>
              </a:spcBef>
              <a:spcAft>
                <a:spcPts val="500"/>
              </a:spcAft>
              <a:buNone/>
              <a:defRPr sz="2400" b="1" i="0">
                <a:solidFill>
                  <a:schemeClr val="accent1"/>
                </a:solidFill>
                <a:latin typeface="Nunito Sans Black"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a:t>
            </a:r>
          </a:p>
        </p:txBody>
      </p:sp>
      <p:sp>
        <p:nvSpPr>
          <p:cNvPr id="13" name="Text Placeholder 4">
            <a:extLst>
              <a:ext uri="{FF2B5EF4-FFF2-40B4-BE49-F238E27FC236}">
                <a16:creationId xmlns:a16="http://schemas.microsoft.com/office/drawing/2014/main" id="{E59A018A-D19B-9847-B0D5-C12FA4F8FEFE}"/>
              </a:ext>
            </a:extLst>
          </p:cNvPr>
          <p:cNvSpPr>
            <a:spLocks noGrp="1"/>
          </p:cNvSpPr>
          <p:nvPr>
            <p:ph type="body" sz="quarter" idx="18" hasCustomPrompt="1"/>
          </p:nvPr>
        </p:nvSpPr>
        <p:spPr>
          <a:xfrm>
            <a:off x="385764" y="803087"/>
            <a:ext cx="3955364" cy="1000432"/>
          </a:xfrm>
          <a:prstGeom prst="rect">
            <a:avLst/>
          </a:prstGeom>
        </p:spPr>
        <p:txBody>
          <a:bodyPr lIns="0" tIns="0" rIns="0" bIns="0"/>
          <a:lstStyle>
            <a:lvl1pPr marL="0" indent="0">
              <a:buNone/>
              <a:defRPr sz="1200" cap="none" baseline="0">
                <a:solidFill>
                  <a:schemeClr val="tx1"/>
                </a:solidFill>
                <a:latin typeface="Nunito Sans" pitchFamily="2" charset="77"/>
              </a:defRPr>
            </a:lvl1pPr>
            <a:lvl2pPr marL="257175" indent="0">
              <a:buNone/>
              <a:defRPr sz="1600" cap="all" baseline="0">
                <a:solidFill>
                  <a:schemeClr val="accent1"/>
                </a:solidFill>
                <a:latin typeface="Nunito Sans" pitchFamily="2" charset="77"/>
              </a:defRPr>
            </a:lvl2pPr>
            <a:lvl3pPr marL="514350" indent="0">
              <a:buNone/>
              <a:defRPr sz="1600" cap="all" baseline="0">
                <a:solidFill>
                  <a:schemeClr val="accent1"/>
                </a:solidFill>
                <a:latin typeface="Nunito Sans" pitchFamily="2" charset="77"/>
              </a:defRPr>
            </a:lvl3pPr>
            <a:lvl4pPr marL="771525" indent="0">
              <a:buNone/>
              <a:defRPr sz="1600" cap="all" baseline="0">
                <a:solidFill>
                  <a:schemeClr val="accent1"/>
                </a:solidFill>
                <a:latin typeface="Nunito Sans" pitchFamily="2" charset="77"/>
              </a:defRPr>
            </a:lvl4pPr>
            <a:lvl5pPr marL="1028700" indent="0">
              <a:buNone/>
              <a:defRPr sz="1600" cap="all" baseline="0">
                <a:solidFill>
                  <a:schemeClr val="accent1"/>
                </a:solidFill>
                <a:latin typeface="Nunito Sans" pitchFamily="2" charset="77"/>
              </a:defRPr>
            </a:lvl5pPr>
          </a:lstStyle>
          <a:p>
            <a:pPr lvl="0"/>
            <a:r>
              <a:rPr lang="en-US" dirty="0"/>
              <a:t>Text</a:t>
            </a:r>
          </a:p>
        </p:txBody>
      </p:sp>
    </p:spTree>
    <p:extLst>
      <p:ext uri="{BB962C8B-B14F-4D97-AF65-F5344CB8AC3E}">
        <p14:creationId xmlns:p14="http://schemas.microsoft.com/office/powerpoint/2010/main" val="17559237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Items_TextHeavy">
    <p:spTree>
      <p:nvGrpSpPr>
        <p:cNvPr id="1" name=""/>
        <p:cNvGrpSpPr/>
        <p:nvPr/>
      </p:nvGrpSpPr>
      <p:grpSpPr>
        <a:xfrm>
          <a:off x="0" y="0"/>
          <a:ext cx="0" cy="0"/>
          <a:chOff x="0" y="0"/>
          <a:chExt cx="0" cy="0"/>
        </a:xfrm>
      </p:grpSpPr>
      <p:sp>
        <p:nvSpPr>
          <p:cNvPr id="3" name="Title 13">
            <a:extLst>
              <a:ext uri="{FF2B5EF4-FFF2-40B4-BE49-F238E27FC236}">
                <a16:creationId xmlns:a16="http://schemas.microsoft.com/office/drawing/2014/main" id="{7611D967-BA0F-C54A-A7DB-DA4D5B289591}"/>
              </a:ext>
            </a:extLst>
          </p:cNvPr>
          <p:cNvSpPr>
            <a:spLocks noGrp="1"/>
          </p:cNvSpPr>
          <p:nvPr>
            <p:ph type="title" hasCustomPrompt="1"/>
          </p:nvPr>
        </p:nvSpPr>
        <p:spPr>
          <a:xfrm>
            <a:off x="385698" y="457201"/>
            <a:ext cx="8339201" cy="323849"/>
          </a:xfrm>
          <a:prstGeom prst="rect">
            <a:avLst/>
          </a:prstGeom>
        </p:spPr>
        <p:txBody>
          <a:bodyPr lIns="0" tIns="0" rIns="0" bIns="0"/>
          <a:lstStyle>
            <a:lvl1pPr algn="l">
              <a:lnSpc>
                <a:spcPct val="90000"/>
              </a:lnSpc>
              <a:defRPr sz="2400" b="1" i="0" cap="none" baseline="0">
                <a:solidFill>
                  <a:schemeClr val="tx2"/>
                </a:solidFill>
                <a:latin typeface="Nunito Sans Black" pitchFamily="2" charset="77"/>
                <a:ea typeface="Nunito Sans Black" pitchFamily="2" charset="77"/>
                <a:cs typeface="Nunito Sans Black" pitchFamily="2" charset="77"/>
              </a:defRPr>
            </a:lvl1pPr>
          </a:lstStyle>
          <a:p>
            <a:r>
              <a:rPr lang="en-US" dirty="0"/>
              <a:t>Click to edit Master title style.</a:t>
            </a:r>
          </a:p>
        </p:txBody>
      </p:sp>
      <p:sp>
        <p:nvSpPr>
          <p:cNvPr id="5" name="Content Placeholder 4">
            <a:extLst>
              <a:ext uri="{FF2B5EF4-FFF2-40B4-BE49-F238E27FC236}">
                <a16:creationId xmlns:a16="http://schemas.microsoft.com/office/drawing/2014/main" id="{53C0ECA9-E904-2A4C-8B55-ABE24D52A917}"/>
              </a:ext>
            </a:extLst>
          </p:cNvPr>
          <p:cNvSpPr>
            <a:spLocks noGrp="1"/>
          </p:cNvSpPr>
          <p:nvPr>
            <p:ph sz="quarter" idx="10"/>
          </p:nvPr>
        </p:nvSpPr>
        <p:spPr>
          <a:xfrm>
            <a:off x="748935" y="1352550"/>
            <a:ext cx="1790700" cy="1714500"/>
          </a:xfrm>
          <a:prstGeom prst="rect">
            <a:avLst/>
          </a:prstGeom>
        </p:spPr>
        <p:txBody>
          <a:bodyPr anchor="ctr" anchorCtr="0"/>
          <a:lstStyle>
            <a:lvl1pPr marL="0" indent="0" algn="ctr">
              <a:buNone/>
              <a:defRPr sz="1600">
                <a:latin typeface="Nunito Sans" pitchFamily="2" charset="77"/>
              </a:defRPr>
            </a:lvl1pPr>
          </a:lstStyle>
          <a:p>
            <a:pPr lvl="0"/>
            <a:endParaRPr lang="en-US" dirty="0"/>
          </a:p>
        </p:txBody>
      </p:sp>
      <p:sp>
        <p:nvSpPr>
          <p:cNvPr id="6" name="Content Placeholder 4">
            <a:extLst>
              <a:ext uri="{FF2B5EF4-FFF2-40B4-BE49-F238E27FC236}">
                <a16:creationId xmlns:a16="http://schemas.microsoft.com/office/drawing/2014/main" id="{CFBBCE43-24E8-4F4C-B11B-CE8D59228910}"/>
              </a:ext>
            </a:extLst>
          </p:cNvPr>
          <p:cNvSpPr>
            <a:spLocks noGrp="1"/>
          </p:cNvSpPr>
          <p:nvPr>
            <p:ph sz="quarter" idx="11"/>
          </p:nvPr>
        </p:nvSpPr>
        <p:spPr>
          <a:xfrm>
            <a:off x="3417554" y="1352550"/>
            <a:ext cx="1790700" cy="1714500"/>
          </a:xfrm>
          <a:prstGeom prst="rect">
            <a:avLst/>
          </a:prstGeom>
        </p:spPr>
        <p:txBody>
          <a:bodyPr anchor="ctr" anchorCtr="0"/>
          <a:lstStyle>
            <a:lvl1pPr marL="0" indent="0" algn="ctr">
              <a:buNone/>
              <a:defRPr sz="1600">
                <a:latin typeface="Nunito Sans" pitchFamily="2" charset="77"/>
              </a:defRPr>
            </a:lvl1pPr>
          </a:lstStyle>
          <a:p>
            <a:pPr lvl="0"/>
            <a:endParaRPr lang="en-US" dirty="0"/>
          </a:p>
        </p:txBody>
      </p:sp>
      <p:sp>
        <p:nvSpPr>
          <p:cNvPr id="7" name="Content Placeholder 4">
            <a:extLst>
              <a:ext uri="{FF2B5EF4-FFF2-40B4-BE49-F238E27FC236}">
                <a16:creationId xmlns:a16="http://schemas.microsoft.com/office/drawing/2014/main" id="{69B6B3B8-6C5E-504B-8847-06E11EBED2F7}"/>
              </a:ext>
            </a:extLst>
          </p:cNvPr>
          <p:cNvSpPr>
            <a:spLocks noGrp="1"/>
          </p:cNvSpPr>
          <p:nvPr>
            <p:ph sz="quarter" idx="12"/>
          </p:nvPr>
        </p:nvSpPr>
        <p:spPr>
          <a:xfrm>
            <a:off x="6096000" y="1352550"/>
            <a:ext cx="1790700" cy="1714500"/>
          </a:xfrm>
          <a:prstGeom prst="rect">
            <a:avLst/>
          </a:prstGeom>
        </p:spPr>
        <p:txBody>
          <a:bodyPr anchor="ctr" anchorCtr="0"/>
          <a:lstStyle>
            <a:lvl1pPr marL="0" indent="0" algn="ctr">
              <a:buNone/>
              <a:defRPr sz="1600">
                <a:latin typeface="Nunito Sans" pitchFamily="2" charset="77"/>
              </a:defRPr>
            </a:lvl1pPr>
          </a:lstStyle>
          <a:p>
            <a:pPr lvl="0"/>
            <a:endParaRPr lang="en-US" dirty="0"/>
          </a:p>
        </p:txBody>
      </p:sp>
      <p:sp>
        <p:nvSpPr>
          <p:cNvPr id="9" name="Text Placeholder 8">
            <a:extLst>
              <a:ext uri="{FF2B5EF4-FFF2-40B4-BE49-F238E27FC236}">
                <a16:creationId xmlns:a16="http://schemas.microsoft.com/office/drawing/2014/main" id="{692119E3-08B2-DD47-BDEC-2679EB6E73F3}"/>
              </a:ext>
            </a:extLst>
          </p:cNvPr>
          <p:cNvSpPr>
            <a:spLocks noGrp="1"/>
          </p:cNvSpPr>
          <p:nvPr>
            <p:ph type="body" sz="quarter" idx="13"/>
          </p:nvPr>
        </p:nvSpPr>
        <p:spPr>
          <a:xfrm>
            <a:off x="748550" y="3143250"/>
            <a:ext cx="2318175" cy="1181100"/>
          </a:xfrm>
          <a:prstGeom prst="rect">
            <a:avLst/>
          </a:prstGeom>
        </p:spPr>
        <p:txBody>
          <a:bodyPr lIns="0" tIns="0" rIns="0" bIns="0" anchor="t"/>
          <a:lstStyle>
            <a:lvl1pPr marL="0" indent="0" algn="l">
              <a:lnSpc>
                <a:spcPct val="110000"/>
              </a:lnSpc>
              <a:spcBef>
                <a:spcPts val="0"/>
              </a:spcBef>
              <a:spcAft>
                <a:spcPts val="500"/>
              </a:spcAft>
              <a:buNone/>
              <a:defRPr sz="1400" b="0" i="0">
                <a:latin typeface="Nunito Sans"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 Master text styles</a:t>
            </a:r>
          </a:p>
        </p:txBody>
      </p:sp>
      <p:sp>
        <p:nvSpPr>
          <p:cNvPr id="10" name="Text Placeholder 8">
            <a:extLst>
              <a:ext uri="{FF2B5EF4-FFF2-40B4-BE49-F238E27FC236}">
                <a16:creationId xmlns:a16="http://schemas.microsoft.com/office/drawing/2014/main" id="{BE1F7FB3-A276-EA47-A854-0AC7F91A4202}"/>
              </a:ext>
            </a:extLst>
          </p:cNvPr>
          <p:cNvSpPr>
            <a:spLocks noGrp="1"/>
          </p:cNvSpPr>
          <p:nvPr>
            <p:ph type="body" sz="quarter" idx="14"/>
          </p:nvPr>
        </p:nvSpPr>
        <p:spPr>
          <a:xfrm>
            <a:off x="3434925" y="3143250"/>
            <a:ext cx="2318175" cy="1181100"/>
          </a:xfrm>
          <a:prstGeom prst="rect">
            <a:avLst/>
          </a:prstGeom>
        </p:spPr>
        <p:txBody>
          <a:bodyPr lIns="0" tIns="0" rIns="0" bIns="0" anchor="t"/>
          <a:lstStyle>
            <a:lvl1pPr marL="0" indent="0" algn="l">
              <a:lnSpc>
                <a:spcPct val="110000"/>
              </a:lnSpc>
              <a:spcBef>
                <a:spcPts val="0"/>
              </a:spcBef>
              <a:spcAft>
                <a:spcPts val="500"/>
              </a:spcAft>
              <a:buNone/>
              <a:defRPr sz="1400" b="0" i="0">
                <a:latin typeface="Nunito Sans"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 Master text styles</a:t>
            </a:r>
          </a:p>
        </p:txBody>
      </p:sp>
      <p:sp>
        <p:nvSpPr>
          <p:cNvPr id="11" name="Text Placeholder 8">
            <a:extLst>
              <a:ext uri="{FF2B5EF4-FFF2-40B4-BE49-F238E27FC236}">
                <a16:creationId xmlns:a16="http://schemas.microsoft.com/office/drawing/2014/main" id="{45137B93-5FD9-3B44-AC73-8C57E62F2D75}"/>
              </a:ext>
            </a:extLst>
          </p:cNvPr>
          <p:cNvSpPr>
            <a:spLocks noGrp="1"/>
          </p:cNvSpPr>
          <p:nvPr>
            <p:ph type="body" sz="quarter" idx="15"/>
          </p:nvPr>
        </p:nvSpPr>
        <p:spPr>
          <a:xfrm>
            <a:off x="6104493" y="3143250"/>
            <a:ext cx="2318175" cy="1181100"/>
          </a:xfrm>
          <a:prstGeom prst="rect">
            <a:avLst/>
          </a:prstGeom>
        </p:spPr>
        <p:txBody>
          <a:bodyPr lIns="0" tIns="0" rIns="0" bIns="0" anchor="t"/>
          <a:lstStyle>
            <a:lvl1pPr marL="0" indent="0" algn="l">
              <a:lnSpc>
                <a:spcPct val="110000"/>
              </a:lnSpc>
              <a:spcBef>
                <a:spcPts val="0"/>
              </a:spcBef>
              <a:spcAft>
                <a:spcPts val="500"/>
              </a:spcAft>
              <a:buNone/>
              <a:defRPr sz="1400" b="0" i="0">
                <a:latin typeface="Nunito Sans"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 Master text styles</a:t>
            </a:r>
          </a:p>
        </p:txBody>
      </p:sp>
    </p:spTree>
    <p:extLst>
      <p:ext uri="{BB962C8B-B14F-4D97-AF65-F5344CB8AC3E}">
        <p14:creationId xmlns:p14="http://schemas.microsoft.com/office/powerpoint/2010/main" val="22263394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Items">
    <p:spTree>
      <p:nvGrpSpPr>
        <p:cNvPr id="1" name=""/>
        <p:cNvGrpSpPr/>
        <p:nvPr/>
      </p:nvGrpSpPr>
      <p:grpSpPr>
        <a:xfrm>
          <a:off x="0" y="0"/>
          <a:ext cx="0" cy="0"/>
          <a:chOff x="0" y="0"/>
          <a:chExt cx="0" cy="0"/>
        </a:xfrm>
      </p:grpSpPr>
      <p:sp>
        <p:nvSpPr>
          <p:cNvPr id="3" name="Title 13">
            <a:extLst>
              <a:ext uri="{FF2B5EF4-FFF2-40B4-BE49-F238E27FC236}">
                <a16:creationId xmlns:a16="http://schemas.microsoft.com/office/drawing/2014/main" id="{7611D967-BA0F-C54A-A7DB-DA4D5B289591}"/>
              </a:ext>
            </a:extLst>
          </p:cNvPr>
          <p:cNvSpPr>
            <a:spLocks noGrp="1"/>
          </p:cNvSpPr>
          <p:nvPr>
            <p:ph type="title" hasCustomPrompt="1"/>
          </p:nvPr>
        </p:nvSpPr>
        <p:spPr>
          <a:xfrm>
            <a:off x="385698" y="457201"/>
            <a:ext cx="8339201" cy="323849"/>
          </a:xfrm>
          <a:prstGeom prst="rect">
            <a:avLst/>
          </a:prstGeom>
        </p:spPr>
        <p:txBody>
          <a:bodyPr lIns="0" tIns="0" rIns="0" bIns="0"/>
          <a:lstStyle>
            <a:lvl1pPr algn="l">
              <a:lnSpc>
                <a:spcPct val="90000"/>
              </a:lnSpc>
              <a:defRPr sz="2400" b="1" i="0" cap="none" baseline="0">
                <a:solidFill>
                  <a:schemeClr val="tx2"/>
                </a:solidFill>
                <a:latin typeface="Nunito Sans Black" pitchFamily="2" charset="77"/>
                <a:ea typeface="Nunito Sans Black" pitchFamily="2" charset="77"/>
                <a:cs typeface="Nunito Sans Black" pitchFamily="2" charset="77"/>
              </a:defRPr>
            </a:lvl1pPr>
          </a:lstStyle>
          <a:p>
            <a:r>
              <a:rPr lang="en-US" dirty="0"/>
              <a:t>Click to edit Master title style.</a:t>
            </a:r>
          </a:p>
        </p:txBody>
      </p:sp>
      <p:sp>
        <p:nvSpPr>
          <p:cNvPr id="5" name="Content Placeholder 4">
            <a:extLst>
              <a:ext uri="{FF2B5EF4-FFF2-40B4-BE49-F238E27FC236}">
                <a16:creationId xmlns:a16="http://schemas.microsoft.com/office/drawing/2014/main" id="{53C0ECA9-E904-2A4C-8B55-ABE24D52A917}"/>
              </a:ext>
            </a:extLst>
          </p:cNvPr>
          <p:cNvSpPr>
            <a:spLocks noGrp="1"/>
          </p:cNvSpPr>
          <p:nvPr>
            <p:ph sz="quarter" idx="10"/>
          </p:nvPr>
        </p:nvSpPr>
        <p:spPr>
          <a:xfrm>
            <a:off x="671917" y="1162050"/>
            <a:ext cx="1352973" cy="1295400"/>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6" name="Content Placeholder 4">
            <a:extLst>
              <a:ext uri="{FF2B5EF4-FFF2-40B4-BE49-F238E27FC236}">
                <a16:creationId xmlns:a16="http://schemas.microsoft.com/office/drawing/2014/main" id="{CFBBCE43-24E8-4F4C-B11B-CE8D59228910}"/>
              </a:ext>
            </a:extLst>
          </p:cNvPr>
          <p:cNvSpPr>
            <a:spLocks noGrp="1"/>
          </p:cNvSpPr>
          <p:nvPr>
            <p:ph sz="quarter" idx="11"/>
          </p:nvPr>
        </p:nvSpPr>
        <p:spPr>
          <a:xfrm>
            <a:off x="2772045" y="1162050"/>
            <a:ext cx="1352973" cy="1295400"/>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7" name="Content Placeholder 4">
            <a:extLst>
              <a:ext uri="{FF2B5EF4-FFF2-40B4-BE49-F238E27FC236}">
                <a16:creationId xmlns:a16="http://schemas.microsoft.com/office/drawing/2014/main" id="{69B6B3B8-6C5E-504B-8847-06E11EBED2F7}"/>
              </a:ext>
            </a:extLst>
          </p:cNvPr>
          <p:cNvSpPr>
            <a:spLocks noGrp="1"/>
          </p:cNvSpPr>
          <p:nvPr>
            <p:ph sz="quarter" idx="12"/>
          </p:nvPr>
        </p:nvSpPr>
        <p:spPr>
          <a:xfrm>
            <a:off x="4872173" y="1162050"/>
            <a:ext cx="1352973" cy="1295400"/>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9" name="Text Placeholder 8">
            <a:extLst>
              <a:ext uri="{FF2B5EF4-FFF2-40B4-BE49-F238E27FC236}">
                <a16:creationId xmlns:a16="http://schemas.microsoft.com/office/drawing/2014/main" id="{692119E3-08B2-DD47-BDEC-2679EB6E73F3}"/>
              </a:ext>
            </a:extLst>
          </p:cNvPr>
          <p:cNvSpPr>
            <a:spLocks noGrp="1"/>
          </p:cNvSpPr>
          <p:nvPr>
            <p:ph type="body" sz="quarter" idx="13"/>
          </p:nvPr>
        </p:nvSpPr>
        <p:spPr>
          <a:xfrm>
            <a:off x="385313" y="2686051"/>
            <a:ext cx="1916026" cy="1828799"/>
          </a:xfrm>
          <a:prstGeom prst="rect">
            <a:avLst/>
          </a:prstGeom>
        </p:spPr>
        <p:txBody>
          <a:bodyPr lIns="0" tIns="0" rIns="0" bIns="0"/>
          <a:lstStyle>
            <a:lvl1pPr marL="0" indent="0" algn="ctr">
              <a:lnSpc>
                <a:spcPct val="90000"/>
              </a:lnSpc>
              <a:spcBef>
                <a:spcPts val="0"/>
              </a:spcBef>
              <a:spcAft>
                <a:spcPts val="500"/>
              </a:spcAft>
              <a:buNone/>
              <a:defRPr sz="1200">
                <a:latin typeface="Nunito Sans"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 Master text styles</a:t>
            </a:r>
          </a:p>
        </p:txBody>
      </p:sp>
      <p:sp>
        <p:nvSpPr>
          <p:cNvPr id="10" name="Text Placeholder 8">
            <a:extLst>
              <a:ext uri="{FF2B5EF4-FFF2-40B4-BE49-F238E27FC236}">
                <a16:creationId xmlns:a16="http://schemas.microsoft.com/office/drawing/2014/main" id="{BE1F7FB3-A276-EA47-A854-0AC7F91A4202}"/>
              </a:ext>
            </a:extLst>
          </p:cNvPr>
          <p:cNvSpPr>
            <a:spLocks noGrp="1"/>
          </p:cNvSpPr>
          <p:nvPr>
            <p:ph type="body" sz="quarter" idx="14"/>
          </p:nvPr>
        </p:nvSpPr>
        <p:spPr>
          <a:xfrm>
            <a:off x="2488400" y="2686051"/>
            <a:ext cx="1916026" cy="1828799"/>
          </a:xfrm>
          <a:prstGeom prst="rect">
            <a:avLst/>
          </a:prstGeom>
        </p:spPr>
        <p:txBody>
          <a:bodyPr lIns="0" tIns="0" rIns="0" bIns="0"/>
          <a:lstStyle>
            <a:lvl1pPr marL="0" indent="0" algn="ctr">
              <a:lnSpc>
                <a:spcPct val="90000"/>
              </a:lnSpc>
              <a:spcBef>
                <a:spcPts val="0"/>
              </a:spcBef>
              <a:spcAft>
                <a:spcPts val="500"/>
              </a:spcAft>
              <a:buNone/>
              <a:defRPr sz="1200">
                <a:latin typeface="Nunito Sans"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 Master text styles</a:t>
            </a:r>
          </a:p>
        </p:txBody>
      </p:sp>
      <p:sp>
        <p:nvSpPr>
          <p:cNvPr id="11" name="Text Placeholder 8">
            <a:extLst>
              <a:ext uri="{FF2B5EF4-FFF2-40B4-BE49-F238E27FC236}">
                <a16:creationId xmlns:a16="http://schemas.microsoft.com/office/drawing/2014/main" id="{45137B93-5FD9-3B44-AC73-8C57E62F2D75}"/>
              </a:ext>
            </a:extLst>
          </p:cNvPr>
          <p:cNvSpPr>
            <a:spLocks noGrp="1"/>
          </p:cNvSpPr>
          <p:nvPr>
            <p:ph type="body" sz="quarter" idx="15"/>
          </p:nvPr>
        </p:nvSpPr>
        <p:spPr>
          <a:xfrm>
            <a:off x="4591487" y="2686051"/>
            <a:ext cx="1916026" cy="1828799"/>
          </a:xfrm>
          <a:prstGeom prst="rect">
            <a:avLst/>
          </a:prstGeom>
        </p:spPr>
        <p:txBody>
          <a:bodyPr lIns="0" tIns="0" rIns="0" bIns="0"/>
          <a:lstStyle>
            <a:lvl1pPr marL="0" indent="0" algn="ctr">
              <a:lnSpc>
                <a:spcPct val="90000"/>
              </a:lnSpc>
              <a:spcBef>
                <a:spcPts val="0"/>
              </a:spcBef>
              <a:spcAft>
                <a:spcPts val="500"/>
              </a:spcAft>
              <a:buNone/>
              <a:defRPr sz="1200">
                <a:latin typeface="Nunito Sans"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 Master text styles</a:t>
            </a:r>
          </a:p>
        </p:txBody>
      </p:sp>
      <p:sp>
        <p:nvSpPr>
          <p:cNvPr id="12" name="Content Placeholder 4">
            <a:extLst>
              <a:ext uri="{FF2B5EF4-FFF2-40B4-BE49-F238E27FC236}">
                <a16:creationId xmlns:a16="http://schemas.microsoft.com/office/drawing/2014/main" id="{6D2C301B-B3CD-B54B-B54D-4AE782FBA2DE}"/>
              </a:ext>
            </a:extLst>
          </p:cNvPr>
          <p:cNvSpPr>
            <a:spLocks noGrp="1"/>
          </p:cNvSpPr>
          <p:nvPr>
            <p:ph sz="quarter" idx="16"/>
          </p:nvPr>
        </p:nvSpPr>
        <p:spPr>
          <a:xfrm>
            <a:off x="6972300" y="1162050"/>
            <a:ext cx="1352973" cy="1295400"/>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13" name="Text Placeholder 8">
            <a:extLst>
              <a:ext uri="{FF2B5EF4-FFF2-40B4-BE49-F238E27FC236}">
                <a16:creationId xmlns:a16="http://schemas.microsoft.com/office/drawing/2014/main" id="{C18A03AC-DF4F-784F-BD23-68722C5CFEBE}"/>
              </a:ext>
            </a:extLst>
          </p:cNvPr>
          <p:cNvSpPr>
            <a:spLocks noGrp="1"/>
          </p:cNvSpPr>
          <p:nvPr>
            <p:ph type="body" sz="quarter" idx="17"/>
          </p:nvPr>
        </p:nvSpPr>
        <p:spPr>
          <a:xfrm>
            <a:off x="6694574" y="2686051"/>
            <a:ext cx="1916026" cy="1828799"/>
          </a:xfrm>
          <a:prstGeom prst="rect">
            <a:avLst/>
          </a:prstGeom>
        </p:spPr>
        <p:txBody>
          <a:bodyPr lIns="0" tIns="0" rIns="0" bIns="0"/>
          <a:lstStyle>
            <a:lvl1pPr marL="0" indent="0" algn="ctr">
              <a:lnSpc>
                <a:spcPct val="90000"/>
              </a:lnSpc>
              <a:spcBef>
                <a:spcPts val="0"/>
              </a:spcBef>
              <a:spcAft>
                <a:spcPts val="500"/>
              </a:spcAft>
              <a:buNone/>
              <a:defRPr sz="1200">
                <a:latin typeface="Nunito Sans"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 Master text styles</a:t>
            </a:r>
          </a:p>
        </p:txBody>
      </p:sp>
    </p:spTree>
    <p:extLst>
      <p:ext uri="{BB962C8B-B14F-4D97-AF65-F5344CB8AC3E}">
        <p14:creationId xmlns:p14="http://schemas.microsoft.com/office/powerpoint/2010/main" val="7155333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Stat_Photo">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3424C8-2BBC-E548-B487-E90F8B9083D2}"/>
              </a:ext>
            </a:extLst>
          </p:cNvPr>
          <p:cNvSpPr>
            <a:spLocks noGrp="1"/>
          </p:cNvSpPr>
          <p:nvPr>
            <p:ph type="pic" sz="quarter" idx="12"/>
          </p:nvPr>
        </p:nvSpPr>
        <p:spPr>
          <a:xfrm>
            <a:off x="4572000" y="0"/>
            <a:ext cx="4572000" cy="5143500"/>
          </a:xfrm>
          <a:prstGeom prst="rect">
            <a:avLst/>
          </a:prstGeom>
        </p:spPr>
        <p:txBody>
          <a:bodyPr/>
          <a:lstStyle>
            <a:lvl1pPr>
              <a:defRPr b="0" i="0">
                <a:latin typeface="Nunito Sans" pitchFamily="2" charset="77"/>
              </a:defRPr>
            </a:lvl1pPr>
          </a:lstStyle>
          <a:p>
            <a:endParaRPr lang="en-US" dirty="0"/>
          </a:p>
        </p:txBody>
      </p:sp>
      <p:sp>
        <p:nvSpPr>
          <p:cNvPr id="3" name="Title 13">
            <a:extLst>
              <a:ext uri="{FF2B5EF4-FFF2-40B4-BE49-F238E27FC236}">
                <a16:creationId xmlns:a16="http://schemas.microsoft.com/office/drawing/2014/main" id="{E1462E61-2E48-E84A-83E5-A31685A3505E}"/>
              </a:ext>
            </a:extLst>
          </p:cNvPr>
          <p:cNvSpPr>
            <a:spLocks noGrp="1"/>
          </p:cNvSpPr>
          <p:nvPr>
            <p:ph type="title" hasCustomPrompt="1"/>
          </p:nvPr>
        </p:nvSpPr>
        <p:spPr>
          <a:xfrm>
            <a:off x="385699" y="457201"/>
            <a:ext cx="3805302" cy="895349"/>
          </a:xfrm>
          <a:prstGeom prst="rect">
            <a:avLst/>
          </a:prstGeom>
          <a:noFill/>
        </p:spPr>
        <p:txBody>
          <a:bodyPr lIns="0" tIns="0" rIns="0" bIns="0"/>
          <a:lstStyle>
            <a:lvl1pPr algn="l">
              <a:lnSpc>
                <a:spcPct val="90000"/>
              </a:lnSpc>
              <a:defRPr sz="2400" b="1" i="0" cap="none" baseline="0">
                <a:solidFill>
                  <a:schemeClr val="tx1"/>
                </a:solidFill>
                <a:latin typeface="Nunito Sans Black" pitchFamily="2" charset="77"/>
                <a:ea typeface="Nunito Sans Black" pitchFamily="2" charset="77"/>
                <a:cs typeface="Nunito Sans Black" pitchFamily="2" charset="77"/>
              </a:defRPr>
            </a:lvl1pPr>
          </a:lstStyle>
          <a:p>
            <a:r>
              <a:rPr lang="en-US" dirty="0"/>
              <a:t>Click to edit Master title style.</a:t>
            </a:r>
          </a:p>
        </p:txBody>
      </p:sp>
      <p:pic>
        <p:nvPicPr>
          <p:cNvPr id="5" name="Picture 4">
            <a:extLst>
              <a:ext uri="{FF2B5EF4-FFF2-40B4-BE49-F238E27FC236}">
                <a16:creationId xmlns:a16="http://schemas.microsoft.com/office/drawing/2014/main" id="{4E84A4D9-AC84-9C4A-A052-C6100A0C10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8534399" y="4705350"/>
            <a:ext cx="382911" cy="263322"/>
          </a:xfrm>
          <a:prstGeom prst="rect">
            <a:avLst/>
          </a:prstGeom>
        </p:spPr>
      </p:pic>
      <p:sp>
        <p:nvSpPr>
          <p:cNvPr id="6" name="Text Placeholder 4">
            <a:extLst>
              <a:ext uri="{FF2B5EF4-FFF2-40B4-BE49-F238E27FC236}">
                <a16:creationId xmlns:a16="http://schemas.microsoft.com/office/drawing/2014/main" id="{81855251-41D3-4846-88C5-2D587840C1AB}"/>
              </a:ext>
            </a:extLst>
          </p:cNvPr>
          <p:cNvSpPr>
            <a:spLocks noGrp="1"/>
          </p:cNvSpPr>
          <p:nvPr>
            <p:ph type="body" sz="quarter" idx="10" hasCustomPrompt="1"/>
          </p:nvPr>
        </p:nvSpPr>
        <p:spPr>
          <a:xfrm>
            <a:off x="385699" y="2076450"/>
            <a:ext cx="3805301" cy="952500"/>
          </a:xfrm>
          <a:prstGeom prst="rect">
            <a:avLst/>
          </a:prstGeom>
          <a:noFill/>
        </p:spPr>
        <p:txBody>
          <a:bodyPr/>
          <a:lstStyle>
            <a:lvl1pPr marL="0" indent="0" algn="ctr">
              <a:buNone/>
              <a:defRPr sz="7200" b="1" i="0" spc="-20" baseline="0">
                <a:solidFill>
                  <a:schemeClr val="accent2"/>
                </a:solidFill>
                <a:latin typeface="Nunito Sans Black" pitchFamily="2" charset="77"/>
              </a:defRPr>
            </a:lvl1pPr>
            <a:lvl2pPr marL="257175" indent="0">
              <a:buNone/>
              <a:defRPr/>
            </a:lvl2pPr>
            <a:lvl3pPr marL="514350" indent="0">
              <a:buNone/>
              <a:defRPr/>
            </a:lvl3pPr>
            <a:lvl4pPr marL="771525" indent="0">
              <a:buNone/>
              <a:defRPr/>
            </a:lvl4pPr>
            <a:lvl5pPr marL="1028700" indent="0">
              <a:buNone/>
              <a:defRPr/>
            </a:lvl5pPr>
          </a:lstStyle>
          <a:p>
            <a:pPr lvl="0"/>
            <a:r>
              <a:rPr lang="en-US" dirty="0"/>
              <a:t>STAT</a:t>
            </a:r>
          </a:p>
        </p:txBody>
      </p:sp>
      <p:sp>
        <p:nvSpPr>
          <p:cNvPr id="7" name="Text Placeholder 10">
            <a:extLst>
              <a:ext uri="{FF2B5EF4-FFF2-40B4-BE49-F238E27FC236}">
                <a16:creationId xmlns:a16="http://schemas.microsoft.com/office/drawing/2014/main" id="{754D2BF5-7970-B54E-B894-5549C6C2100C}"/>
              </a:ext>
            </a:extLst>
          </p:cNvPr>
          <p:cNvSpPr>
            <a:spLocks noGrp="1"/>
          </p:cNvSpPr>
          <p:nvPr>
            <p:ph type="body" sz="quarter" idx="13"/>
          </p:nvPr>
        </p:nvSpPr>
        <p:spPr>
          <a:xfrm>
            <a:off x="385699" y="3028950"/>
            <a:ext cx="3805301" cy="1028700"/>
          </a:xfrm>
          <a:prstGeom prst="rect">
            <a:avLst/>
          </a:prstGeom>
          <a:noFill/>
        </p:spPr>
        <p:txBody>
          <a:bodyPr/>
          <a:lstStyle>
            <a:lvl1pPr marL="0" indent="0" algn="ctr">
              <a:buNone/>
              <a:defRPr sz="1400" b="1" i="0">
                <a:solidFill>
                  <a:schemeClr val="tx1"/>
                </a:solidFill>
                <a:latin typeface="Nunito Sans ExtraBold" pitchFamily="2" charset="77"/>
              </a:defRPr>
            </a:lvl1pPr>
          </a:lstStyle>
          <a:p>
            <a:pPr lvl="0"/>
            <a:r>
              <a:rPr lang="en-US" dirty="0"/>
              <a:t>Click to edit Master text styles</a:t>
            </a:r>
          </a:p>
        </p:txBody>
      </p:sp>
      <p:sp>
        <p:nvSpPr>
          <p:cNvPr id="8" name="Text Placeholder 10">
            <a:extLst>
              <a:ext uri="{FF2B5EF4-FFF2-40B4-BE49-F238E27FC236}">
                <a16:creationId xmlns:a16="http://schemas.microsoft.com/office/drawing/2014/main" id="{308625B9-ADC6-7C4C-9BCB-5171A1536E42}"/>
              </a:ext>
            </a:extLst>
          </p:cNvPr>
          <p:cNvSpPr>
            <a:spLocks noGrp="1"/>
          </p:cNvSpPr>
          <p:nvPr>
            <p:ph type="body" sz="quarter" idx="14"/>
          </p:nvPr>
        </p:nvSpPr>
        <p:spPr>
          <a:xfrm>
            <a:off x="385699" y="1672003"/>
            <a:ext cx="3805301" cy="404447"/>
          </a:xfrm>
          <a:prstGeom prst="rect">
            <a:avLst/>
          </a:prstGeom>
          <a:noFill/>
        </p:spPr>
        <p:txBody>
          <a:bodyPr anchor="b"/>
          <a:lstStyle>
            <a:lvl1pPr marL="0" indent="0" algn="ctr">
              <a:buNone/>
              <a:defRPr sz="1400" b="1" i="0">
                <a:solidFill>
                  <a:schemeClr val="tx1"/>
                </a:solidFill>
                <a:latin typeface="Nunito Sans ExtraBold" pitchFamily="2" charset="77"/>
              </a:defRPr>
            </a:lvl1pPr>
          </a:lstStyle>
          <a:p>
            <a:pPr lvl="0"/>
            <a:r>
              <a:rPr lang="en-US" dirty="0"/>
              <a:t>Click to edit Master text styles</a:t>
            </a:r>
          </a:p>
        </p:txBody>
      </p:sp>
    </p:spTree>
    <p:extLst>
      <p:ext uri="{BB962C8B-B14F-4D97-AF65-F5344CB8AC3E}">
        <p14:creationId xmlns:p14="http://schemas.microsoft.com/office/powerpoint/2010/main" val="14292422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ntent_Photo">
    <p:bg>
      <p:bgPr>
        <a:solidFill>
          <a:schemeClr val="bg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CEDEC10-2C3C-0B4E-8D62-330A74330C0D}"/>
              </a:ext>
            </a:extLst>
          </p:cNvPr>
          <p:cNvSpPr>
            <a:spLocks noGrp="1"/>
          </p:cNvSpPr>
          <p:nvPr>
            <p:ph type="body" sz="quarter" idx="11"/>
          </p:nvPr>
        </p:nvSpPr>
        <p:spPr>
          <a:xfrm>
            <a:off x="385698" y="1123950"/>
            <a:ext cx="3919602" cy="3314700"/>
          </a:xfrm>
          <a:prstGeom prst="rect">
            <a:avLst/>
          </a:prstGeom>
          <a:noFill/>
        </p:spPr>
        <p:txBody>
          <a:bodyPr lIns="0" tIns="0" rIns="0" bIns="0"/>
          <a:lstStyle>
            <a:lvl1pPr marL="0" indent="0">
              <a:lnSpc>
                <a:spcPct val="110000"/>
              </a:lnSpc>
              <a:buNone/>
              <a:defRPr sz="1600">
                <a:solidFill>
                  <a:schemeClr val="tx1"/>
                </a:solidFill>
                <a:latin typeface="Nunito Sans" pitchFamily="2" charset="77"/>
              </a:defRPr>
            </a:lvl1pPr>
            <a:lvl2pPr>
              <a:lnSpc>
                <a:spcPct val="110000"/>
              </a:lnSpc>
              <a:defRPr sz="1400">
                <a:solidFill>
                  <a:schemeClr val="tx1"/>
                </a:solidFill>
                <a:latin typeface="Nunito Sans" pitchFamily="2" charset="77"/>
              </a:defRPr>
            </a:lvl2pPr>
            <a:lvl3pPr>
              <a:defRPr sz="1400">
                <a:latin typeface="Nunito Sans" pitchFamily="2" charset="77"/>
              </a:defRPr>
            </a:lvl3pPr>
            <a:lvl4pPr>
              <a:defRPr sz="1400">
                <a:latin typeface="Nunito Sans" pitchFamily="2" charset="77"/>
              </a:defRPr>
            </a:lvl4pPr>
            <a:lvl5pPr>
              <a:defRPr sz="1400">
                <a:latin typeface="Nunito Sans" pitchFamily="2" charset="77"/>
              </a:defRPr>
            </a:lvl5pPr>
          </a:lstStyle>
          <a:p>
            <a:pPr lvl="0"/>
            <a:r>
              <a:rPr lang="en-US" dirty="0"/>
              <a:t>Click to edit Master text styles</a:t>
            </a:r>
          </a:p>
          <a:p>
            <a:pPr lvl="1"/>
            <a:r>
              <a:rPr lang="en-US" dirty="0"/>
              <a:t>Second level</a:t>
            </a:r>
          </a:p>
        </p:txBody>
      </p:sp>
      <p:sp>
        <p:nvSpPr>
          <p:cNvPr id="4" name="Picture Placeholder 3">
            <a:extLst>
              <a:ext uri="{FF2B5EF4-FFF2-40B4-BE49-F238E27FC236}">
                <a16:creationId xmlns:a16="http://schemas.microsoft.com/office/drawing/2014/main" id="{8E3424C8-2BBC-E548-B487-E90F8B9083D2}"/>
              </a:ext>
            </a:extLst>
          </p:cNvPr>
          <p:cNvSpPr>
            <a:spLocks noGrp="1"/>
          </p:cNvSpPr>
          <p:nvPr>
            <p:ph type="pic" sz="quarter" idx="12"/>
          </p:nvPr>
        </p:nvSpPr>
        <p:spPr>
          <a:xfrm>
            <a:off x="4572000" y="0"/>
            <a:ext cx="4572000" cy="5143500"/>
          </a:xfrm>
          <a:prstGeom prst="rect">
            <a:avLst/>
          </a:prstGeom>
        </p:spPr>
        <p:txBody>
          <a:bodyPr/>
          <a:lstStyle>
            <a:lvl1pPr>
              <a:defRPr b="0" i="0">
                <a:latin typeface="Nunito Sans" pitchFamily="2" charset="77"/>
              </a:defRPr>
            </a:lvl1pPr>
          </a:lstStyle>
          <a:p>
            <a:endParaRPr lang="en-US" dirty="0"/>
          </a:p>
        </p:txBody>
      </p:sp>
      <p:sp>
        <p:nvSpPr>
          <p:cNvPr id="3" name="Title 13">
            <a:extLst>
              <a:ext uri="{FF2B5EF4-FFF2-40B4-BE49-F238E27FC236}">
                <a16:creationId xmlns:a16="http://schemas.microsoft.com/office/drawing/2014/main" id="{E1462E61-2E48-E84A-83E5-A31685A3505E}"/>
              </a:ext>
            </a:extLst>
          </p:cNvPr>
          <p:cNvSpPr>
            <a:spLocks noGrp="1"/>
          </p:cNvSpPr>
          <p:nvPr>
            <p:ph type="title" hasCustomPrompt="1"/>
          </p:nvPr>
        </p:nvSpPr>
        <p:spPr>
          <a:xfrm>
            <a:off x="385699" y="457201"/>
            <a:ext cx="3843402" cy="666749"/>
          </a:xfrm>
          <a:prstGeom prst="rect">
            <a:avLst/>
          </a:prstGeom>
          <a:noFill/>
        </p:spPr>
        <p:txBody>
          <a:bodyPr lIns="0" tIns="0" rIns="0" bIns="0"/>
          <a:lstStyle>
            <a:lvl1pPr algn="l">
              <a:lnSpc>
                <a:spcPct val="90000"/>
              </a:lnSpc>
              <a:defRPr sz="2400" b="1" i="0" cap="none" baseline="0">
                <a:solidFill>
                  <a:schemeClr val="tx1"/>
                </a:solidFill>
                <a:latin typeface="Nunito Sans Black" pitchFamily="2" charset="77"/>
                <a:ea typeface="Nunito Sans Black" pitchFamily="2" charset="77"/>
                <a:cs typeface="Nunito Sans Black" pitchFamily="2" charset="77"/>
              </a:defRPr>
            </a:lvl1pPr>
          </a:lstStyle>
          <a:p>
            <a:r>
              <a:rPr lang="en-US" dirty="0"/>
              <a:t>Click to edit Master title style.</a:t>
            </a:r>
          </a:p>
        </p:txBody>
      </p:sp>
      <p:pic>
        <p:nvPicPr>
          <p:cNvPr id="5" name="Picture 4">
            <a:extLst>
              <a:ext uri="{FF2B5EF4-FFF2-40B4-BE49-F238E27FC236}">
                <a16:creationId xmlns:a16="http://schemas.microsoft.com/office/drawing/2014/main" id="{4E84A4D9-AC84-9C4A-A052-C6100A0C10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8534399" y="4705350"/>
            <a:ext cx="382911" cy="263322"/>
          </a:xfrm>
          <a:prstGeom prst="rect">
            <a:avLst/>
          </a:prstGeom>
        </p:spPr>
      </p:pic>
    </p:spTree>
    <p:extLst>
      <p:ext uri="{BB962C8B-B14F-4D97-AF65-F5344CB8AC3E}">
        <p14:creationId xmlns:p14="http://schemas.microsoft.com/office/powerpoint/2010/main" val="33210122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and section break">
    <p:spTree>
      <p:nvGrpSpPr>
        <p:cNvPr id="1" name=""/>
        <p:cNvGrpSpPr/>
        <p:nvPr/>
      </p:nvGrpSpPr>
      <p:grpSpPr>
        <a:xfrm>
          <a:off x="0" y="0"/>
          <a:ext cx="0" cy="0"/>
          <a:chOff x="0" y="0"/>
          <a:chExt cx="0" cy="0"/>
        </a:xfrm>
      </p:grpSpPr>
      <p:sp>
        <p:nvSpPr>
          <p:cNvPr id="5" name="Google Shape;74;p16">
            <a:extLst>
              <a:ext uri="{FF2B5EF4-FFF2-40B4-BE49-F238E27FC236}">
                <a16:creationId xmlns:a16="http://schemas.microsoft.com/office/drawing/2014/main" id="{968BD1B9-1A48-064E-8185-FA92561E4A0B}"/>
              </a:ext>
            </a:extLst>
          </p:cNvPr>
          <p:cNvSpPr/>
          <p:nvPr userDrawn="1"/>
        </p:nvSpPr>
        <p:spPr>
          <a:xfrm rot="5400000">
            <a:off x="1238250" y="-1238250"/>
            <a:ext cx="5143500" cy="7620000"/>
          </a:xfrm>
          <a:prstGeom prst="rect">
            <a:avLst/>
          </a:prstGeom>
          <a:gradFill>
            <a:gsLst>
              <a:gs pos="0">
                <a:srgbClr val="000000">
                  <a:alpha val="0"/>
                </a:srgbClr>
              </a:gs>
              <a:gs pos="8000">
                <a:srgbClr val="000000">
                  <a:alpha val="0"/>
                </a:srgbClr>
              </a:gs>
              <a:gs pos="100000">
                <a:srgbClr val="000000">
                  <a:alpha val="47843"/>
                </a:srgbClr>
              </a:gs>
            </a:gsLst>
            <a:lin ang="5400000" scaled="0"/>
          </a:gradFill>
          <a:ln>
            <a:noFill/>
          </a:ln>
        </p:spPr>
        <p:txBody>
          <a:bodyPr spcFirstLastPara="1" wrap="square" lIns="68569" tIns="34275" rIns="68569" bIns="34275" anchor="ctr" anchorCtr="0">
            <a:noAutofit/>
          </a:bodyPr>
          <a:lstStyle/>
          <a:p>
            <a:pPr algn="ctr"/>
            <a:endParaRPr sz="1350" dirty="0">
              <a:solidFill>
                <a:schemeClr val="lt1"/>
              </a:solidFill>
              <a:latin typeface="Nunito Sans Light"/>
              <a:ea typeface="Nunito Sans Light"/>
              <a:cs typeface="Nunito Sans Light"/>
              <a:sym typeface="Nunito Sans Light"/>
            </a:endParaRPr>
          </a:p>
        </p:txBody>
      </p:sp>
      <p:sp>
        <p:nvSpPr>
          <p:cNvPr id="7" name="Google Shape;57;p11">
            <a:extLst>
              <a:ext uri="{FF2B5EF4-FFF2-40B4-BE49-F238E27FC236}">
                <a16:creationId xmlns:a16="http://schemas.microsoft.com/office/drawing/2014/main" id="{C3394925-520E-6140-A5F1-07C22DCAD113}"/>
              </a:ext>
            </a:extLst>
          </p:cNvPr>
          <p:cNvSpPr txBox="1">
            <a:spLocks noGrp="1"/>
          </p:cNvSpPr>
          <p:nvPr>
            <p:ph type="title"/>
          </p:nvPr>
        </p:nvSpPr>
        <p:spPr>
          <a:xfrm>
            <a:off x="514266" y="1436225"/>
            <a:ext cx="5467434" cy="1717151"/>
          </a:xfrm>
          <a:prstGeom prst="rect">
            <a:avLst/>
          </a:prstGeom>
          <a:noFill/>
          <a:ln>
            <a:noFill/>
          </a:ln>
        </p:spPr>
        <p:txBody>
          <a:bodyPr spcFirstLastPara="1" wrap="square" lIns="0" tIns="0" rIns="0" bIns="0" anchor="t" anchorCtr="0">
            <a:noAutofit/>
          </a:bodyPr>
          <a:lstStyle>
            <a:lvl1pPr marR="0" lvl="0" algn="l" rtl="0">
              <a:lnSpc>
                <a:spcPct val="75000"/>
              </a:lnSpc>
              <a:spcBef>
                <a:spcPts val="0"/>
              </a:spcBef>
              <a:spcAft>
                <a:spcPts val="0"/>
              </a:spcAft>
              <a:buClr>
                <a:schemeClr val="dk2"/>
              </a:buClr>
              <a:buSzPts val="6000"/>
              <a:buFont typeface="Nunito Sans Black"/>
              <a:buNone/>
              <a:defRPr sz="6000" b="1" i="0" u="none" strike="noStrike" cap="none">
                <a:solidFill>
                  <a:schemeClr val="bg1"/>
                </a:solidFill>
                <a:latin typeface="Nunito Sans Black"/>
                <a:ea typeface="Nunito Sans Black"/>
                <a:cs typeface="Nunito Sans Black"/>
                <a:sym typeface="Nunito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8" name="Google Shape;58;p11">
            <a:extLst>
              <a:ext uri="{FF2B5EF4-FFF2-40B4-BE49-F238E27FC236}">
                <a16:creationId xmlns:a16="http://schemas.microsoft.com/office/drawing/2014/main" id="{77BC918A-B9A8-A044-920F-B4B3F8DBBD04}"/>
              </a:ext>
            </a:extLst>
          </p:cNvPr>
          <p:cNvSpPr txBox="1">
            <a:spLocks noGrp="1"/>
          </p:cNvSpPr>
          <p:nvPr>
            <p:ph type="body" idx="1"/>
          </p:nvPr>
        </p:nvSpPr>
        <p:spPr>
          <a:xfrm>
            <a:off x="545972" y="3153377"/>
            <a:ext cx="5435727" cy="971308"/>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600"/>
              </a:spcAft>
              <a:buClr>
                <a:schemeClr val="dk1"/>
              </a:buClr>
              <a:buSzPts val="1400"/>
              <a:buFont typeface="Arial"/>
              <a:buNone/>
              <a:defRPr sz="1400" b="0" i="0" u="none" strike="noStrike" cap="none">
                <a:solidFill>
                  <a:schemeClr val="bg1"/>
                </a:solidFill>
                <a:latin typeface="Nunito Sans Light"/>
                <a:ea typeface="Nunito Sans Light"/>
                <a:cs typeface="Nunito Sans Light"/>
                <a:sym typeface="Nunito Sans Light"/>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Nunito Sans Light"/>
                <a:ea typeface="Nunito Sans Light"/>
                <a:cs typeface="Nunito Sans Light"/>
                <a:sym typeface="Nunito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Nunito Sans Light"/>
                <a:ea typeface="Nunito Sans Light"/>
                <a:cs typeface="Nunito Sans Light"/>
                <a:sym typeface="Nunito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Sans Light"/>
                <a:ea typeface="Nunito Sans Light"/>
                <a:cs typeface="Nunito Sans Light"/>
                <a:sym typeface="Nunito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Sans Light"/>
                <a:ea typeface="Nunito Sans Light"/>
                <a:cs typeface="Nunito Sans Light"/>
                <a:sym typeface="Nunito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Sans Light"/>
                <a:ea typeface="Nunito Sans Light"/>
                <a:cs typeface="Nunito Sans Light"/>
                <a:sym typeface="Nunito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Sans Light"/>
                <a:ea typeface="Nunito Sans Light"/>
                <a:cs typeface="Nunito Sans Light"/>
                <a:sym typeface="Nunito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Sans Light"/>
                <a:ea typeface="Nunito Sans Light"/>
                <a:cs typeface="Nunito Sans Light"/>
                <a:sym typeface="Nunito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Sans Light"/>
                <a:ea typeface="Nunito Sans Light"/>
                <a:cs typeface="Nunito Sans Light"/>
                <a:sym typeface="Nunito Sans Light"/>
              </a:defRPr>
            </a:lvl9pPr>
          </a:lstStyle>
          <a:p>
            <a:endParaRPr dirty="0"/>
          </a:p>
        </p:txBody>
      </p:sp>
      <p:pic>
        <p:nvPicPr>
          <p:cNvPr id="3" name="Picture 2">
            <a:extLst>
              <a:ext uri="{FF2B5EF4-FFF2-40B4-BE49-F238E27FC236}">
                <a16:creationId xmlns:a16="http://schemas.microsoft.com/office/drawing/2014/main" id="{D78C24BB-FB71-2743-BD8A-B6E918D893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972" y="518160"/>
            <a:ext cx="1227894" cy="230844"/>
          </a:xfrm>
          <a:prstGeom prst="rect">
            <a:avLst/>
          </a:prstGeom>
        </p:spPr>
      </p:pic>
      <p:sp>
        <p:nvSpPr>
          <p:cNvPr id="10" name="Picture Placeholder 4">
            <a:extLst>
              <a:ext uri="{FF2B5EF4-FFF2-40B4-BE49-F238E27FC236}">
                <a16:creationId xmlns:a16="http://schemas.microsoft.com/office/drawing/2014/main" id="{87BA6B33-5C41-114B-94E8-8B881969A38A}"/>
              </a:ext>
            </a:extLst>
          </p:cNvPr>
          <p:cNvSpPr>
            <a:spLocks noGrp="1"/>
          </p:cNvSpPr>
          <p:nvPr>
            <p:ph type="pic" sz="quarter" idx="11"/>
          </p:nvPr>
        </p:nvSpPr>
        <p:spPr>
          <a:xfrm>
            <a:off x="2209800" y="266700"/>
            <a:ext cx="800100" cy="800100"/>
          </a:xfrm>
          <a:prstGeom prst="rect">
            <a:avLst/>
          </a:prstGeom>
        </p:spPr>
        <p:txBody>
          <a:bodyPr anchor="ctr"/>
          <a:lstStyle>
            <a:lvl1pPr marL="0" indent="0" algn="ctr">
              <a:buFontTx/>
              <a:buNone/>
              <a:defRPr/>
            </a:lvl1pPr>
          </a:lstStyle>
          <a:p>
            <a:endParaRPr lang="en-US" dirty="0"/>
          </a:p>
        </p:txBody>
      </p:sp>
    </p:spTree>
    <p:extLst>
      <p:ext uri="{BB962C8B-B14F-4D97-AF65-F5344CB8AC3E}">
        <p14:creationId xmlns:p14="http://schemas.microsoft.com/office/powerpoint/2010/main" val="1327514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8B05A3-A19D-9E4C-A2FB-0DB73A7D7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21C4EBFA-DA45-C24A-A77B-4785E091895D}"/>
              </a:ext>
            </a:extLst>
          </p:cNvPr>
          <p:cNvSpPr>
            <a:spLocks noGrp="1"/>
          </p:cNvSpPr>
          <p:nvPr>
            <p:ph type="title"/>
          </p:nvPr>
        </p:nvSpPr>
        <p:spPr>
          <a:xfrm>
            <a:off x="628650" y="2571750"/>
            <a:ext cx="3752850" cy="2095500"/>
          </a:xfrm>
          <a:prstGeom prst="rect">
            <a:avLst/>
          </a:prstGeom>
        </p:spPr>
        <p:txBody>
          <a:bodyPr lIns="0" tIns="0" rIns="0" bIns="0"/>
          <a:lstStyle>
            <a:lvl1pPr>
              <a:lnSpc>
                <a:spcPct val="90000"/>
              </a:lnSpc>
              <a:defRPr sz="5000" b="1" i="0">
                <a:solidFill>
                  <a:schemeClr val="bg1"/>
                </a:solidFill>
                <a:latin typeface="Nunito Sans Black" pitchFamily="2" charset="77"/>
              </a:defRPr>
            </a:lvl1pPr>
          </a:lstStyle>
          <a:p>
            <a:r>
              <a:rPr lang="en-US" dirty="0"/>
              <a:t>Click to edit Master title style</a:t>
            </a:r>
          </a:p>
        </p:txBody>
      </p:sp>
    </p:spTree>
    <p:extLst>
      <p:ext uri="{BB962C8B-B14F-4D97-AF65-F5344CB8AC3E}">
        <p14:creationId xmlns:p14="http://schemas.microsoft.com/office/powerpoint/2010/main" val="14309026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and section brea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B92756-B7C7-43DB-81D0-71EEE5095CB9}"/>
              </a:ext>
            </a:extLst>
          </p:cNvPr>
          <p:cNvPicPr>
            <a:picLocks noChangeAspect="1"/>
          </p:cNvPicPr>
          <p:nvPr userDrawn="1"/>
        </p:nvPicPr>
        <p:blipFill>
          <a:blip r:embed="rId2"/>
          <a:stretch>
            <a:fillRect/>
          </a:stretch>
        </p:blipFill>
        <p:spPr>
          <a:xfrm>
            <a:off x="-47625" y="-438150"/>
            <a:ext cx="9191625" cy="6127750"/>
          </a:xfrm>
          <a:prstGeom prst="rect">
            <a:avLst/>
          </a:prstGeom>
        </p:spPr>
      </p:pic>
      <p:sp>
        <p:nvSpPr>
          <p:cNvPr id="5" name="Google Shape;74;p16">
            <a:extLst>
              <a:ext uri="{FF2B5EF4-FFF2-40B4-BE49-F238E27FC236}">
                <a16:creationId xmlns:a16="http://schemas.microsoft.com/office/drawing/2014/main" id="{968BD1B9-1A48-064E-8185-FA92561E4A0B}"/>
              </a:ext>
            </a:extLst>
          </p:cNvPr>
          <p:cNvSpPr/>
          <p:nvPr userDrawn="1"/>
        </p:nvSpPr>
        <p:spPr>
          <a:xfrm rot="5400000">
            <a:off x="1238250" y="-1238250"/>
            <a:ext cx="5143500" cy="7620000"/>
          </a:xfrm>
          <a:prstGeom prst="rect">
            <a:avLst/>
          </a:prstGeom>
          <a:gradFill>
            <a:gsLst>
              <a:gs pos="0">
                <a:srgbClr val="000000">
                  <a:alpha val="0"/>
                </a:srgbClr>
              </a:gs>
              <a:gs pos="8000">
                <a:srgbClr val="000000">
                  <a:alpha val="0"/>
                </a:srgbClr>
              </a:gs>
              <a:gs pos="100000">
                <a:srgbClr val="000000">
                  <a:alpha val="47843"/>
                </a:srgbClr>
              </a:gs>
            </a:gsLst>
            <a:lin ang="5400000" scaled="0"/>
          </a:gradFill>
          <a:ln>
            <a:noFill/>
          </a:ln>
        </p:spPr>
        <p:txBody>
          <a:bodyPr spcFirstLastPara="1" wrap="square" lIns="68569" tIns="34275" rIns="68569" bIns="34275" anchor="ctr" anchorCtr="0">
            <a:noAutofit/>
          </a:bodyPr>
          <a:lstStyle/>
          <a:p>
            <a:pPr algn="ctr"/>
            <a:endParaRPr sz="1350" dirty="0">
              <a:solidFill>
                <a:schemeClr val="lt1"/>
              </a:solidFill>
              <a:latin typeface="Nunito Sans Light"/>
              <a:ea typeface="Nunito Sans Light"/>
              <a:cs typeface="Nunito Sans Light"/>
              <a:sym typeface="Nunito Sans Light"/>
            </a:endParaRPr>
          </a:p>
        </p:txBody>
      </p:sp>
      <p:sp>
        <p:nvSpPr>
          <p:cNvPr id="7" name="Google Shape;57;p11">
            <a:extLst>
              <a:ext uri="{FF2B5EF4-FFF2-40B4-BE49-F238E27FC236}">
                <a16:creationId xmlns:a16="http://schemas.microsoft.com/office/drawing/2014/main" id="{C3394925-520E-6140-A5F1-07C22DCAD113}"/>
              </a:ext>
            </a:extLst>
          </p:cNvPr>
          <p:cNvSpPr txBox="1">
            <a:spLocks noGrp="1"/>
          </p:cNvSpPr>
          <p:nvPr>
            <p:ph type="title"/>
          </p:nvPr>
        </p:nvSpPr>
        <p:spPr>
          <a:xfrm>
            <a:off x="514266" y="1436225"/>
            <a:ext cx="5467434" cy="1717151"/>
          </a:xfrm>
          <a:prstGeom prst="rect">
            <a:avLst/>
          </a:prstGeom>
          <a:noFill/>
          <a:ln>
            <a:noFill/>
          </a:ln>
        </p:spPr>
        <p:txBody>
          <a:bodyPr spcFirstLastPara="1" wrap="square" lIns="0" tIns="0" rIns="0" bIns="0" anchor="t" anchorCtr="0">
            <a:noAutofit/>
          </a:bodyPr>
          <a:lstStyle>
            <a:lvl1pPr marR="0" lvl="0" algn="l" rtl="0">
              <a:lnSpc>
                <a:spcPct val="75000"/>
              </a:lnSpc>
              <a:spcBef>
                <a:spcPts val="0"/>
              </a:spcBef>
              <a:spcAft>
                <a:spcPts val="0"/>
              </a:spcAft>
              <a:buClr>
                <a:schemeClr val="dk2"/>
              </a:buClr>
              <a:buSzPts val="6000"/>
              <a:buFont typeface="Nunito Sans Black"/>
              <a:buNone/>
              <a:defRPr sz="6000" b="1" i="0" u="none" strike="noStrike" cap="none">
                <a:solidFill>
                  <a:schemeClr val="bg1"/>
                </a:solidFill>
                <a:latin typeface="Nunito Sans Black"/>
                <a:ea typeface="Nunito Sans Black"/>
                <a:cs typeface="Nunito Sans Black"/>
                <a:sym typeface="Nunito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8" name="Google Shape;58;p11">
            <a:extLst>
              <a:ext uri="{FF2B5EF4-FFF2-40B4-BE49-F238E27FC236}">
                <a16:creationId xmlns:a16="http://schemas.microsoft.com/office/drawing/2014/main" id="{77BC918A-B9A8-A044-920F-B4B3F8DBBD04}"/>
              </a:ext>
            </a:extLst>
          </p:cNvPr>
          <p:cNvSpPr txBox="1">
            <a:spLocks noGrp="1"/>
          </p:cNvSpPr>
          <p:nvPr>
            <p:ph type="body" idx="1"/>
          </p:nvPr>
        </p:nvSpPr>
        <p:spPr>
          <a:xfrm>
            <a:off x="545972" y="3153377"/>
            <a:ext cx="5435727" cy="971308"/>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600"/>
              </a:spcAft>
              <a:buClr>
                <a:schemeClr val="dk1"/>
              </a:buClr>
              <a:buSzPts val="1400"/>
              <a:buFont typeface="Arial"/>
              <a:buNone/>
              <a:defRPr sz="1400" b="0" i="0" u="none" strike="noStrike" cap="none">
                <a:solidFill>
                  <a:schemeClr val="bg1"/>
                </a:solidFill>
                <a:latin typeface="Nunito Sans Light"/>
                <a:ea typeface="Nunito Sans Light"/>
                <a:cs typeface="Nunito Sans Light"/>
                <a:sym typeface="Nunito Sans Light"/>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Nunito Sans Light"/>
                <a:ea typeface="Nunito Sans Light"/>
                <a:cs typeface="Nunito Sans Light"/>
                <a:sym typeface="Nunito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Nunito Sans Light"/>
                <a:ea typeface="Nunito Sans Light"/>
                <a:cs typeface="Nunito Sans Light"/>
                <a:sym typeface="Nunito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Sans Light"/>
                <a:ea typeface="Nunito Sans Light"/>
                <a:cs typeface="Nunito Sans Light"/>
                <a:sym typeface="Nunito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Sans Light"/>
                <a:ea typeface="Nunito Sans Light"/>
                <a:cs typeface="Nunito Sans Light"/>
                <a:sym typeface="Nunito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Sans Light"/>
                <a:ea typeface="Nunito Sans Light"/>
                <a:cs typeface="Nunito Sans Light"/>
                <a:sym typeface="Nunito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Sans Light"/>
                <a:ea typeface="Nunito Sans Light"/>
                <a:cs typeface="Nunito Sans Light"/>
                <a:sym typeface="Nunito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Sans Light"/>
                <a:ea typeface="Nunito Sans Light"/>
                <a:cs typeface="Nunito Sans Light"/>
                <a:sym typeface="Nunito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Sans Light"/>
                <a:ea typeface="Nunito Sans Light"/>
                <a:cs typeface="Nunito Sans Light"/>
                <a:sym typeface="Nunito Sans Light"/>
              </a:defRPr>
            </a:lvl9pPr>
          </a:lstStyle>
          <a:p>
            <a:endParaRPr dirty="0"/>
          </a:p>
        </p:txBody>
      </p:sp>
      <p:pic>
        <p:nvPicPr>
          <p:cNvPr id="3" name="Picture 2">
            <a:extLst>
              <a:ext uri="{FF2B5EF4-FFF2-40B4-BE49-F238E27FC236}">
                <a16:creationId xmlns:a16="http://schemas.microsoft.com/office/drawing/2014/main" id="{D78C24BB-FB71-2743-BD8A-B6E918D893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5972" y="518160"/>
            <a:ext cx="1227894" cy="230844"/>
          </a:xfrm>
          <a:prstGeom prst="rect">
            <a:avLst/>
          </a:prstGeom>
        </p:spPr>
      </p:pic>
    </p:spTree>
    <p:extLst>
      <p:ext uri="{BB962C8B-B14F-4D97-AF65-F5344CB8AC3E}">
        <p14:creationId xmlns:p14="http://schemas.microsoft.com/office/powerpoint/2010/main" val="17851254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White BG_Content-Heavy">
  <p:cSld name="White BG_Content-Heavy">
    <p:spTree>
      <p:nvGrpSpPr>
        <p:cNvPr id="1" name="Shape 18"/>
        <p:cNvGrpSpPr/>
        <p:nvPr/>
      </p:nvGrpSpPr>
      <p:grpSpPr>
        <a:xfrm>
          <a:off x="0" y="0"/>
          <a:ext cx="0" cy="0"/>
          <a:chOff x="0" y="0"/>
          <a:chExt cx="0" cy="0"/>
        </a:xfrm>
      </p:grpSpPr>
      <p:sp>
        <p:nvSpPr>
          <p:cNvPr id="19" name="Google Shape;19;p2"/>
          <p:cNvSpPr txBox="1">
            <a:spLocks noGrp="1"/>
          </p:cNvSpPr>
          <p:nvPr>
            <p:ph type="title"/>
          </p:nvPr>
        </p:nvSpPr>
        <p:spPr>
          <a:xfrm>
            <a:off x="385699" y="457202"/>
            <a:ext cx="4100576" cy="237281"/>
          </a:xfrm>
          <a:prstGeom prst="rect">
            <a:avLst/>
          </a:prstGeom>
          <a:noFill/>
          <a:ln>
            <a:noFill/>
          </a:ln>
        </p:spPr>
        <p:txBody>
          <a:bodyPr spcFirstLastPara="1" wrap="square" lIns="91425" tIns="45700" rIns="91425" bIns="45700" anchor="t" anchorCtr="0">
            <a:noAutofit/>
          </a:bodyPr>
          <a:lstStyle>
            <a:lvl1pPr marR="0" lvl="0" algn="l" rtl="0">
              <a:lnSpc>
                <a:spcPct val="75000"/>
              </a:lnSpc>
              <a:spcBef>
                <a:spcPts val="0"/>
              </a:spcBef>
              <a:spcAft>
                <a:spcPts val="0"/>
              </a:spcAft>
              <a:buClr>
                <a:schemeClr val="dk2"/>
              </a:buClr>
              <a:buSzPts val="2800"/>
              <a:buFont typeface="Nunito Sans Black"/>
              <a:buNone/>
              <a:defRPr sz="2100" b="1" i="0" u="none" strike="noStrike" cap="none">
                <a:solidFill>
                  <a:schemeClr val="dk2"/>
                </a:solidFill>
                <a:latin typeface="Nunito Sans Black"/>
                <a:ea typeface="Nunito Sans Black"/>
                <a:cs typeface="Nunito Sans Black"/>
                <a:sym typeface="Nunito Sans Black"/>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Tree>
    <p:extLst>
      <p:ext uri="{BB962C8B-B14F-4D97-AF65-F5344CB8AC3E}">
        <p14:creationId xmlns:p14="http://schemas.microsoft.com/office/powerpoint/2010/main" val="15291252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Slide with Icon Mark">
  <p:cSld name="Blank Slide with Icon Mark">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17828408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 Items and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4B4382-EF9A-0241-A385-ECDC46870CF2}"/>
              </a:ext>
            </a:extLst>
          </p:cNvPr>
          <p:cNvSpPr>
            <a:spLocks noGrp="1"/>
          </p:cNvSpPr>
          <p:nvPr>
            <p:ph type="pic" sz="quarter" idx="17"/>
          </p:nvPr>
        </p:nvSpPr>
        <p:spPr>
          <a:xfrm>
            <a:off x="4572000" y="0"/>
            <a:ext cx="4572000" cy="5143500"/>
          </a:xfrm>
          <a:prstGeom prst="rect">
            <a:avLst/>
          </a:prstGeom>
        </p:spPr>
        <p:txBody>
          <a:bodyPr/>
          <a:lstStyle>
            <a:lvl1pPr marL="0" indent="0">
              <a:buNone/>
              <a:defRPr/>
            </a:lvl1pPr>
          </a:lstStyle>
          <a:p>
            <a:endParaRPr lang="en-US" dirty="0"/>
          </a:p>
        </p:txBody>
      </p:sp>
      <p:sp>
        <p:nvSpPr>
          <p:cNvPr id="3" name="Title 13">
            <a:extLst>
              <a:ext uri="{FF2B5EF4-FFF2-40B4-BE49-F238E27FC236}">
                <a16:creationId xmlns:a16="http://schemas.microsoft.com/office/drawing/2014/main" id="{7611D967-BA0F-C54A-A7DB-DA4D5B289591}"/>
              </a:ext>
            </a:extLst>
          </p:cNvPr>
          <p:cNvSpPr>
            <a:spLocks noGrp="1"/>
          </p:cNvSpPr>
          <p:nvPr>
            <p:ph type="title"/>
          </p:nvPr>
        </p:nvSpPr>
        <p:spPr>
          <a:xfrm>
            <a:off x="385698" y="342901"/>
            <a:ext cx="3955429" cy="323849"/>
          </a:xfrm>
          <a:prstGeom prst="rect">
            <a:avLst/>
          </a:prstGeom>
        </p:spPr>
        <p:txBody>
          <a:bodyPr lIns="0" tIns="0" rIns="0" bIns="0"/>
          <a:lstStyle>
            <a:lvl1pPr algn="l">
              <a:lnSpc>
                <a:spcPct val="90000"/>
              </a:lnSpc>
              <a:defRPr sz="2400" b="1" i="0" cap="none" baseline="0">
                <a:solidFill>
                  <a:schemeClr val="tx2"/>
                </a:solidFill>
                <a:latin typeface="Nunito Sans Black" pitchFamily="2" charset="77"/>
                <a:ea typeface="Nunito Sans Black" pitchFamily="2" charset="77"/>
                <a:cs typeface="Nunito Sans Black" pitchFamily="2" charset="77"/>
              </a:defRPr>
            </a:lvl1pPr>
          </a:lstStyle>
          <a:p>
            <a:r>
              <a:rPr lang="en-US" dirty="0"/>
              <a:t>Click to edit Master</a:t>
            </a:r>
          </a:p>
        </p:txBody>
      </p:sp>
      <p:sp>
        <p:nvSpPr>
          <p:cNvPr id="5" name="Content Placeholder 4">
            <a:extLst>
              <a:ext uri="{FF2B5EF4-FFF2-40B4-BE49-F238E27FC236}">
                <a16:creationId xmlns:a16="http://schemas.microsoft.com/office/drawing/2014/main" id="{53C0ECA9-E904-2A4C-8B55-ABE24D52A917}"/>
              </a:ext>
            </a:extLst>
          </p:cNvPr>
          <p:cNvSpPr>
            <a:spLocks noGrp="1"/>
          </p:cNvSpPr>
          <p:nvPr>
            <p:ph sz="quarter" idx="10"/>
          </p:nvPr>
        </p:nvSpPr>
        <p:spPr>
          <a:xfrm>
            <a:off x="615297" y="2030225"/>
            <a:ext cx="616950" cy="590697"/>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6" name="Content Placeholder 4">
            <a:extLst>
              <a:ext uri="{FF2B5EF4-FFF2-40B4-BE49-F238E27FC236}">
                <a16:creationId xmlns:a16="http://schemas.microsoft.com/office/drawing/2014/main" id="{CFBBCE43-24E8-4F4C-B11B-CE8D59228910}"/>
              </a:ext>
            </a:extLst>
          </p:cNvPr>
          <p:cNvSpPr>
            <a:spLocks noGrp="1"/>
          </p:cNvSpPr>
          <p:nvPr>
            <p:ph sz="quarter" idx="11"/>
          </p:nvPr>
        </p:nvSpPr>
        <p:spPr>
          <a:xfrm>
            <a:off x="624555" y="2974769"/>
            <a:ext cx="616950" cy="590697"/>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7" name="Content Placeholder 4">
            <a:extLst>
              <a:ext uri="{FF2B5EF4-FFF2-40B4-BE49-F238E27FC236}">
                <a16:creationId xmlns:a16="http://schemas.microsoft.com/office/drawing/2014/main" id="{69B6B3B8-6C5E-504B-8847-06E11EBED2F7}"/>
              </a:ext>
            </a:extLst>
          </p:cNvPr>
          <p:cNvSpPr>
            <a:spLocks noGrp="1"/>
          </p:cNvSpPr>
          <p:nvPr>
            <p:ph sz="quarter" idx="12"/>
          </p:nvPr>
        </p:nvSpPr>
        <p:spPr>
          <a:xfrm>
            <a:off x="609600" y="3952782"/>
            <a:ext cx="616950" cy="590697"/>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9" name="Text Placeholder 8">
            <a:extLst>
              <a:ext uri="{FF2B5EF4-FFF2-40B4-BE49-F238E27FC236}">
                <a16:creationId xmlns:a16="http://schemas.microsoft.com/office/drawing/2014/main" id="{692119E3-08B2-DD47-BDEC-2679EB6E73F3}"/>
              </a:ext>
            </a:extLst>
          </p:cNvPr>
          <p:cNvSpPr>
            <a:spLocks noGrp="1"/>
          </p:cNvSpPr>
          <p:nvPr>
            <p:ph type="body" sz="quarter" idx="13"/>
          </p:nvPr>
        </p:nvSpPr>
        <p:spPr>
          <a:xfrm>
            <a:off x="1409700" y="1885804"/>
            <a:ext cx="2817127" cy="876446"/>
          </a:xfrm>
          <a:prstGeom prst="rect">
            <a:avLst/>
          </a:prstGeom>
        </p:spPr>
        <p:txBody>
          <a:bodyPr lIns="0" tIns="0" rIns="0" bIns="0" anchor="ctr"/>
          <a:lstStyle>
            <a:lvl1pPr marL="0" indent="0" algn="l">
              <a:lnSpc>
                <a:spcPct val="80000"/>
              </a:lnSpc>
              <a:spcBef>
                <a:spcPts val="0"/>
              </a:spcBef>
              <a:spcAft>
                <a:spcPts val="500"/>
              </a:spcAft>
              <a:buNone/>
              <a:defRPr sz="2400" b="1" i="0">
                <a:solidFill>
                  <a:schemeClr val="accent1"/>
                </a:solidFill>
                <a:latin typeface="Nunito Sans Black"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a:t>
            </a:r>
          </a:p>
        </p:txBody>
      </p:sp>
      <p:sp>
        <p:nvSpPr>
          <p:cNvPr id="10" name="Text Placeholder 8">
            <a:extLst>
              <a:ext uri="{FF2B5EF4-FFF2-40B4-BE49-F238E27FC236}">
                <a16:creationId xmlns:a16="http://schemas.microsoft.com/office/drawing/2014/main" id="{BE1F7FB3-A276-EA47-A854-0AC7F91A4202}"/>
              </a:ext>
            </a:extLst>
          </p:cNvPr>
          <p:cNvSpPr>
            <a:spLocks noGrp="1"/>
          </p:cNvSpPr>
          <p:nvPr>
            <p:ph type="body" sz="quarter" idx="14"/>
          </p:nvPr>
        </p:nvSpPr>
        <p:spPr>
          <a:xfrm>
            <a:off x="1418958" y="2825486"/>
            <a:ext cx="2810142" cy="889264"/>
          </a:xfrm>
          <a:prstGeom prst="rect">
            <a:avLst/>
          </a:prstGeom>
        </p:spPr>
        <p:txBody>
          <a:bodyPr lIns="0" tIns="0" rIns="0" bIns="0" anchor="ctr"/>
          <a:lstStyle>
            <a:lvl1pPr marL="0" indent="0" algn="l">
              <a:lnSpc>
                <a:spcPct val="80000"/>
              </a:lnSpc>
              <a:spcBef>
                <a:spcPts val="0"/>
              </a:spcBef>
              <a:spcAft>
                <a:spcPts val="500"/>
              </a:spcAft>
              <a:buNone/>
              <a:defRPr sz="2400" b="1" i="0">
                <a:solidFill>
                  <a:schemeClr val="accent1"/>
                </a:solidFill>
                <a:latin typeface="Nunito Sans Black"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a:t>
            </a:r>
          </a:p>
        </p:txBody>
      </p:sp>
      <p:sp>
        <p:nvSpPr>
          <p:cNvPr id="11" name="Text Placeholder 8">
            <a:extLst>
              <a:ext uri="{FF2B5EF4-FFF2-40B4-BE49-F238E27FC236}">
                <a16:creationId xmlns:a16="http://schemas.microsoft.com/office/drawing/2014/main" id="{45137B93-5FD9-3B44-AC73-8C57E62F2D75}"/>
              </a:ext>
            </a:extLst>
          </p:cNvPr>
          <p:cNvSpPr>
            <a:spLocks noGrp="1"/>
          </p:cNvSpPr>
          <p:nvPr>
            <p:ph type="body" sz="quarter" idx="15"/>
          </p:nvPr>
        </p:nvSpPr>
        <p:spPr>
          <a:xfrm>
            <a:off x="1416466" y="3797035"/>
            <a:ext cx="2812022" cy="889264"/>
          </a:xfrm>
          <a:prstGeom prst="rect">
            <a:avLst/>
          </a:prstGeom>
        </p:spPr>
        <p:txBody>
          <a:bodyPr lIns="0" tIns="0" rIns="0" bIns="0" anchor="ctr"/>
          <a:lstStyle>
            <a:lvl1pPr marL="0" indent="0" algn="l">
              <a:lnSpc>
                <a:spcPct val="80000"/>
              </a:lnSpc>
              <a:spcBef>
                <a:spcPts val="0"/>
              </a:spcBef>
              <a:spcAft>
                <a:spcPts val="500"/>
              </a:spcAft>
              <a:buNone/>
              <a:defRPr sz="2400" b="1" i="0">
                <a:solidFill>
                  <a:schemeClr val="accent1"/>
                </a:solidFill>
                <a:latin typeface="Nunito Sans Black"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a:t>
            </a:r>
          </a:p>
        </p:txBody>
      </p:sp>
      <p:sp>
        <p:nvSpPr>
          <p:cNvPr id="13" name="Text Placeholder 4">
            <a:extLst>
              <a:ext uri="{FF2B5EF4-FFF2-40B4-BE49-F238E27FC236}">
                <a16:creationId xmlns:a16="http://schemas.microsoft.com/office/drawing/2014/main" id="{E59A018A-D19B-9847-B0D5-C12FA4F8FEFE}"/>
              </a:ext>
            </a:extLst>
          </p:cNvPr>
          <p:cNvSpPr>
            <a:spLocks noGrp="1"/>
          </p:cNvSpPr>
          <p:nvPr>
            <p:ph type="body" sz="quarter" idx="18" hasCustomPrompt="1"/>
          </p:nvPr>
        </p:nvSpPr>
        <p:spPr>
          <a:xfrm>
            <a:off x="385764" y="742950"/>
            <a:ext cx="3955364" cy="1000432"/>
          </a:xfrm>
          <a:prstGeom prst="rect">
            <a:avLst/>
          </a:prstGeom>
        </p:spPr>
        <p:txBody>
          <a:bodyPr lIns="0" tIns="0" rIns="0" bIns="0"/>
          <a:lstStyle>
            <a:lvl1pPr marL="0" indent="0">
              <a:lnSpc>
                <a:spcPct val="100000"/>
              </a:lnSpc>
              <a:buNone/>
              <a:defRPr sz="1200" cap="none" baseline="0">
                <a:solidFill>
                  <a:schemeClr val="tx1"/>
                </a:solidFill>
                <a:latin typeface="Nunito Sans" pitchFamily="2" charset="77"/>
              </a:defRPr>
            </a:lvl1pPr>
            <a:lvl2pPr marL="257175" indent="0">
              <a:buNone/>
              <a:defRPr sz="1600" cap="all" baseline="0">
                <a:solidFill>
                  <a:schemeClr val="accent1"/>
                </a:solidFill>
                <a:latin typeface="Nunito Sans" pitchFamily="2" charset="77"/>
              </a:defRPr>
            </a:lvl2pPr>
            <a:lvl3pPr marL="514350" indent="0">
              <a:buNone/>
              <a:defRPr sz="1600" cap="all" baseline="0">
                <a:solidFill>
                  <a:schemeClr val="accent1"/>
                </a:solidFill>
                <a:latin typeface="Nunito Sans" pitchFamily="2" charset="77"/>
              </a:defRPr>
            </a:lvl3pPr>
            <a:lvl4pPr marL="771525" indent="0">
              <a:buNone/>
              <a:defRPr sz="1600" cap="all" baseline="0">
                <a:solidFill>
                  <a:schemeClr val="accent1"/>
                </a:solidFill>
                <a:latin typeface="Nunito Sans" pitchFamily="2" charset="77"/>
              </a:defRPr>
            </a:lvl4pPr>
            <a:lvl5pPr marL="1028700" indent="0">
              <a:buNone/>
              <a:defRPr sz="1600" cap="all" baseline="0">
                <a:solidFill>
                  <a:schemeClr val="accent1"/>
                </a:solidFill>
                <a:latin typeface="Nunito Sans" pitchFamily="2" charset="77"/>
              </a:defRPr>
            </a:lvl5pPr>
          </a:lstStyle>
          <a:p>
            <a:pPr lvl="0"/>
            <a:r>
              <a:rPr lang="en-US" dirty="0"/>
              <a:t>Text</a:t>
            </a:r>
          </a:p>
        </p:txBody>
      </p:sp>
    </p:spTree>
    <p:extLst>
      <p:ext uri="{BB962C8B-B14F-4D97-AF65-F5344CB8AC3E}">
        <p14:creationId xmlns:p14="http://schemas.microsoft.com/office/powerpoint/2010/main" val="8054015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8B05A3-A19D-9E4C-A2FB-0DB73A7D7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21C4EBFA-DA45-C24A-A77B-4785E091895D}"/>
              </a:ext>
            </a:extLst>
          </p:cNvPr>
          <p:cNvSpPr>
            <a:spLocks noGrp="1"/>
          </p:cNvSpPr>
          <p:nvPr>
            <p:ph type="title"/>
          </p:nvPr>
        </p:nvSpPr>
        <p:spPr>
          <a:xfrm>
            <a:off x="628650" y="1657350"/>
            <a:ext cx="3600450" cy="3009900"/>
          </a:xfrm>
          <a:prstGeom prst="rect">
            <a:avLst/>
          </a:prstGeom>
        </p:spPr>
        <p:txBody>
          <a:bodyPr lIns="0" tIns="0" rIns="0" bIns="0"/>
          <a:lstStyle>
            <a:lvl1pPr>
              <a:lnSpc>
                <a:spcPct val="110000"/>
              </a:lnSpc>
              <a:defRPr sz="4500" b="1" i="0">
                <a:solidFill>
                  <a:schemeClr val="bg1"/>
                </a:solidFill>
                <a:latin typeface="Nunito Sans Black" pitchFamily="2" charset="77"/>
              </a:defRPr>
            </a:lvl1pPr>
          </a:lstStyle>
          <a:p>
            <a:r>
              <a:rPr lang="en-US" dirty="0"/>
              <a:t>Click to edit Master title style</a:t>
            </a:r>
          </a:p>
        </p:txBody>
      </p:sp>
    </p:spTree>
    <p:extLst>
      <p:ext uri="{BB962C8B-B14F-4D97-AF65-F5344CB8AC3E}">
        <p14:creationId xmlns:p14="http://schemas.microsoft.com/office/powerpoint/2010/main" val="25354225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8B05A3-A19D-9E4C-A2FB-0DB73A7D7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21C4EBFA-DA45-C24A-A77B-4785E091895D}"/>
              </a:ext>
            </a:extLst>
          </p:cNvPr>
          <p:cNvSpPr>
            <a:spLocks noGrp="1"/>
          </p:cNvSpPr>
          <p:nvPr>
            <p:ph type="title"/>
          </p:nvPr>
        </p:nvSpPr>
        <p:spPr>
          <a:xfrm>
            <a:off x="628650" y="2571750"/>
            <a:ext cx="4133850" cy="2095500"/>
          </a:xfrm>
          <a:prstGeom prst="rect">
            <a:avLst/>
          </a:prstGeom>
        </p:spPr>
        <p:txBody>
          <a:bodyPr lIns="0" tIns="0" rIns="0" bIns="0"/>
          <a:lstStyle>
            <a:lvl1pPr>
              <a:lnSpc>
                <a:spcPct val="90000"/>
              </a:lnSpc>
              <a:defRPr sz="5000" b="1" i="0">
                <a:solidFill>
                  <a:schemeClr val="bg1"/>
                </a:solidFill>
                <a:latin typeface="Nunito Sans Black" pitchFamily="2" charset="77"/>
              </a:defRPr>
            </a:lvl1pPr>
          </a:lstStyle>
          <a:p>
            <a:r>
              <a:rPr lang="en-US" dirty="0"/>
              <a:t>Click to edit Master title style</a:t>
            </a:r>
          </a:p>
        </p:txBody>
      </p:sp>
    </p:spTree>
    <p:extLst>
      <p:ext uri="{BB962C8B-B14F-4D97-AF65-F5344CB8AC3E}">
        <p14:creationId xmlns:p14="http://schemas.microsoft.com/office/powerpoint/2010/main" val="42647867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Divider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8B05A3-A19D-9E4C-A2FB-0DB73A7D7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21C4EBFA-DA45-C24A-A77B-4785E091895D}"/>
              </a:ext>
            </a:extLst>
          </p:cNvPr>
          <p:cNvSpPr>
            <a:spLocks noGrp="1"/>
          </p:cNvSpPr>
          <p:nvPr>
            <p:ph type="title"/>
          </p:nvPr>
        </p:nvSpPr>
        <p:spPr>
          <a:xfrm>
            <a:off x="628650" y="1771650"/>
            <a:ext cx="3752850" cy="2095500"/>
          </a:xfrm>
          <a:prstGeom prst="rect">
            <a:avLst/>
          </a:prstGeom>
        </p:spPr>
        <p:txBody>
          <a:bodyPr lIns="0" tIns="0" rIns="0" bIns="0"/>
          <a:lstStyle>
            <a:lvl1pPr>
              <a:lnSpc>
                <a:spcPct val="90000"/>
              </a:lnSpc>
              <a:defRPr sz="5000" b="1" i="0">
                <a:solidFill>
                  <a:schemeClr val="bg1"/>
                </a:solidFill>
                <a:latin typeface="Nunito Sans Black" pitchFamily="2" charset="77"/>
              </a:defRPr>
            </a:lvl1pPr>
          </a:lstStyle>
          <a:p>
            <a:r>
              <a:rPr lang="en-US" dirty="0"/>
              <a:t>Click to edit Master title style</a:t>
            </a:r>
          </a:p>
        </p:txBody>
      </p:sp>
    </p:spTree>
    <p:extLst>
      <p:ext uri="{BB962C8B-B14F-4D97-AF65-F5344CB8AC3E}">
        <p14:creationId xmlns:p14="http://schemas.microsoft.com/office/powerpoint/2010/main" val="21580496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8B05A3-A19D-9E4C-A2FB-0DB73A7D7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21C4EBFA-DA45-C24A-A77B-4785E091895D}"/>
              </a:ext>
            </a:extLst>
          </p:cNvPr>
          <p:cNvSpPr>
            <a:spLocks noGrp="1"/>
          </p:cNvSpPr>
          <p:nvPr>
            <p:ph type="title"/>
          </p:nvPr>
        </p:nvSpPr>
        <p:spPr>
          <a:xfrm>
            <a:off x="647700" y="2571750"/>
            <a:ext cx="4572000" cy="2324100"/>
          </a:xfrm>
          <a:prstGeom prst="rect">
            <a:avLst/>
          </a:prstGeom>
        </p:spPr>
        <p:txBody>
          <a:bodyPr lIns="0" tIns="0" rIns="0" bIns="0"/>
          <a:lstStyle>
            <a:lvl1pPr algn="l">
              <a:lnSpc>
                <a:spcPct val="90000"/>
              </a:lnSpc>
              <a:defRPr sz="5000" b="1" i="0">
                <a:solidFill>
                  <a:schemeClr val="bg1"/>
                </a:solidFill>
                <a:latin typeface="Nunito Sans Black" pitchFamily="2" charset="77"/>
              </a:defRPr>
            </a:lvl1pPr>
          </a:lstStyle>
          <a:p>
            <a:r>
              <a:rPr lang="en-US" dirty="0"/>
              <a:t>Click to edit Master title style</a:t>
            </a:r>
          </a:p>
        </p:txBody>
      </p:sp>
    </p:spTree>
    <p:extLst>
      <p:ext uri="{BB962C8B-B14F-4D97-AF65-F5344CB8AC3E}">
        <p14:creationId xmlns:p14="http://schemas.microsoft.com/office/powerpoint/2010/main" val="25614550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8B05A3-A19D-9E4C-A2FB-0DB73A7D7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21C4EBFA-DA45-C24A-A77B-4785E091895D}"/>
              </a:ext>
            </a:extLst>
          </p:cNvPr>
          <p:cNvSpPr>
            <a:spLocks noGrp="1"/>
          </p:cNvSpPr>
          <p:nvPr>
            <p:ph type="title"/>
          </p:nvPr>
        </p:nvSpPr>
        <p:spPr>
          <a:xfrm>
            <a:off x="628650" y="2571750"/>
            <a:ext cx="3752850" cy="2095500"/>
          </a:xfrm>
          <a:prstGeom prst="rect">
            <a:avLst/>
          </a:prstGeom>
        </p:spPr>
        <p:txBody>
          <a:bodyPr lIns="0" tIns="0" rIns="0" bIns="0"/>
          <a:lstStyle>
            <a:lvl1pPr>
              <a:lnSpc>
                <a:spcPct val="90000"/>
              </a:lnSpc>
              <a:defRPr sz="5000" b="1" i="0">
                <a:solidFill>
                  <a:schemeClr val="bg1"/>
                </a:solidFill>
                <a:latin typeface="Nunito Sans Black" pitchFamily="2" charset="77"/>
              </a:defRPr>
            </a:lvl1pPr>
          </a:lstStyle>
          <a:p>
            <a:r>
              <a:rPr lang="en-US" dirty="0"/>
              <a:t>Click to edit Master title style</a:t>
            </a:r>
          </a:p>
        </p:txBody>
      </p:sp>
    </p:spTree>
    <p:extLst>
      <p:ext uri="{BB962C8B-B14F-4D97-AF65-F5344CB8AC3E}">
        <p14:creationId xmlns:p14="http://schemas.microsoft.com/office/powerpoint/2010/main" val="22919331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_Subhea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352AFED-2F3F-1147-81EE-99450F171C8A}"/>
              </a:ext>
            </a:extLst>
          </p:cNvPr>
          <p:cNvSpPr>
            <a:spLocks noGrp="1"/>
          </p:cNvSpPr>
          <p:nvPr>
            <p:ph type="body" sz="quarter" idx="11" hasCustomPrompt="1"/>
          </p:nvPr>
        </p:nvSpPr>
        <p:spPr>
          <a:xfrm>
            <a:off x="385764" y="803087"/>
            <a:ext cx="7005637" cy="523875"/>
          </a:xfrm>
          <a:prstGeom prst="rect">
            <a:avLst/>
          </a:prstGeom>
        </p:spPr>
        <p:txBody>
          <a:bodyPr lIns="0" tIns="0" rIns="0" bIns="0"/>
          <a:lstStyle>
            <a:lvl1pPr marL="0" indent="0">
              <a:buNone/>
              <a:defRPr sz="1200" cap="all" baseline="0">
                <a:solidFill>
                  <a:schemeClr val="accent1"/>
                </a:solidFill>
                <a:latin typeface="Nunito Sans" pitchFamily="2" charset="77"/>
              </a:defRPr>
            </a:lvl1pPr>
            <a:lvl2pPr marL="257168" indent="0">
              <a:buNone/>
              <a:defRPr sz="1600" cap="all" baseline="0">
                <a:solidFill>
                  <a:schemeClr val="accent1"/>
                </a:solidFill>
                <a:latin typeface="Nunito Sans" pitchFamily="2" charset="77"/>
              </a:defRPr>
            </a:lvl2pPr>
            <a:lvl3pPr marL="514337" indent="0">
              <a:buNone/>
              <a:defRPr sz="1600" cap="all" baseline="0">
                <a:solidFill>
                  <a:schemeClr val="accent1"/>
                </a:solidFill>
                <a:latin typeface="Nunito Sans" pitchFamily="2" charset="77"/>
              </a:defRPr>
            </a:lvl3pPr>
            <a:lvl4pPr marL="771506" indent="0">
              <a:buNone/>
              <a:defRPr sz="1600" cap="all" baseline="0">
                <a:solidFill>
                  <a:schemeClr val="accent1"/>
                </a:solidFill>
                <a:latin typeface="Nunito Sans" pitchFamily="2" charset="77"/>
              </a:defRPr>
            </a:lvl4pPr>
            <a:lvl5pPr marL="1028675" indent="0">
              <a:buNone/>
              <a:defRPr sz="1600" cap="all" baseline="0">
                <a:solidFill>
                  <a:schemeClr val="accent1"/>
                </a:solidFill>
                <a:latin typeface="Nunito Sans" pitchFamily="2" charset="77"/>
              </a:defRPr>
            </a:lvl5pPr>
          </a:lstStyle>
          <a:p>
            <a:pPr lvl="0"/>
            <a:r>
              <a:rPr lang="en-US" dirty="0"/>
              <a:t>Subhead Here</a:t>
            </a:r>
          </a:p>
        </p:txBody>
      </p:sp>
      <p:sp>
        <p:nvSpPr>
          <p:cNvPr id="17" name="Title 13"/>
          <p:cNvSpPr>
            <a:spLocks noGrp="1"/>
          </p:cNvSpPr>
          <p:nvPr>
            <p:ph type="title" hasCustomPrompt="1"/>
          </p:nvPr>
        </p:nvSpPr>
        <p:spPr>
          <a:xfrm>
            <a:off x="385699" y="457202"/>
            <a:ext cx="8339201" cy="323849"/>
          </a:xfrm>
          <a:prstGeom prst="rect">
            <a:avLst/>
          </a:prstGeom>
        </p:spPr>
        <p:txBody>
          <a:bodyPr lIns="0" tIns="0" rIns="0" bIns="0"/>
          <a:lstStyle>
            <a:lvl1pPr algn="l">
              <a:lnSpc>
                <a:spcPct val="90000"/>
              </a:lnSpc>
              <a:defRPr sz="2400" b="1" i="0" cap="none" baseline="0">
                <a:solidFill>
                  <a:schemeClr val="tx2"/>
                </a:solidFill>
                <a:latin typeface="Nunito Sans Black" pitchFamily="2" charset="77"/>
                <a:ea typeface="Nunito Sans Black" pitchFamily="2" charset="77"/>
                <a:cs typeface="Nunito Sans Black" pitchFamily="2" charset="77"/>
              </a:defRPr>
            </a:lvl1pPr>
          </a:lstStyle>
          <a:p>
            <a:r>
              <a:rPr lang="en-US" dirty="0"/>
              <a:t>Title – </a:t>
            </a:r>
            <a:r>
              <a:rPr lang="en-US" dirty="0" err="1"/>
              <a:t>Nunito</a:t>
            </a:r>
            <a:r>
              <a:rPr lang="en-US" dirty="0"/>
              <a:t> Sans 24pt.</a:t>
            </a:r>
          </a:p>
        </p:txBody>
      </p:sp>
      <p:sp>
        <p:nvSpPr>
          <p:cNvPr id="3" name="Text Placeholder 2">
            <a:extLst>
              <a:ext uri="{FF2B5EF4-FFF2-40B4-BE49-F238E27FC236}">
                <a16:creationId xmlns:a16="http://schemas.microsoft.com/office/drawing/2014/main" id="{3CE962B0-3517-6949-9D7F-FE35357D7A43}"/>
              </a:ext>
            </a:extLst>
          </p:cNvPr>
          <p:cNvSpPr>
            <a:spLocks noGrp="1"/>
          </p:cNvSpPr>
          <p:nvPr>
            <p:ph type="body" sz="quarter" idx="10"/>
          </p:nvPr>
        </p:nvSpPr>
        <p:spPr>
          <a:xfrm>
            <a:off x="385764" y="1350777"/>
            <a:ext cx="8339137" cy="3011674"/>
          </a:xfrm>
          <a:prstGeom prst="rect">
            <a:avLst/>
          </a:prstGeom>
        </p:spPr>
        <p:txBody>
          <a:bodyPr lIns="0" tIns="0" rIns="0" bIns="0"/>
          <a:lstStyle>
            <a:lvl1pPr marL="0" indent="0">
              <a:lnSpc>
                <a:spcPct val="110000"/>
              </a:lnSpc>
              <a:spcBef>
                <a:spcPts val="1163"/>
              </a:spcBef>
              <a:buNone/>
              <a:defRPr sz="1600" b="1">
                <a:latin typeface="Nunito Sans" pitchFamily="2" charset="77"/>
              </a:defRPr>
            </a:lvl1pPr>
            <a:lvl2pPr marL="202878">
              <a:lnSpc>
                <a:spcPct val="110000"/>
              </a:lnSpc>
              <a:defRPr sz="1400">
                <a:latin typeface="Nunito Sans" pitchFamily="2" charset="77"/>
              </a:defRPr>
            </a:lvl2pPr>
            <a:lvl3pPr marL="365751">
              <a:spcBef>
                <a:spcPts val="300"/>
              </a:spcBef>
              <a:defRPr sz="1300">
                <a:latin typeface="Nunito Sans" pitchFamily="2" charset="77"/>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372122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_Subhea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352AFED-2F3F-1147-81EE-99450F171C8A}"/>
              </a:ext>
            </a:extLst>
          </p:cNvPr>
          <p:cNvSpPr>
            <a:spLocks noGrp="1"/>
          </p:cNvSpPr>
          <p:nvPr>
            <p:ph type="body" sz="quarter" idx="11" hasCustomPrompt="1"/>
          </p:nvPr>
        </p:nvSpPr>
        <p:spPr>
          <a:xfrm>
            <a:off x="385763" y="803087"/>
            <a:ext cx="7005637" cy="523875"/>
          </a:xfrm>
          <a:prstGeom prst="rect">
            <a:avLst/>
          </a:prstGeom>
        </p:spPr>
        <p:txBody>
          <a:bodyPr lIns="0" tIns="0" rIns="0" bIns="0"/>
          <a:lstStyle>
            <a:lvl1pPr marL="0" indent="0">
              <a:buNone/>
              <a:defRPr sz="1200" cap="all" baseline="0">
                <a:solidFill>
                  <a:schemeClr val="accent1"/>
                </a:solidFill>
                <a:latin typeface="Nunito Sans" pitchFamily="2" charset="77"/>
              </a:defRPr>
            </a:lvl1pPr>
            <a:lvl2pPr marL="257175" indent="0">
              <a:buNone/>
              <a:defRPr sz="1600" cap="all" baseline="0">
                <a:solidFill>
                  <a:schemeClr val="accent1"/>
                </a:solidFill>
                <a:latin typeface="Nunito Sans" pitchFamily="2" charset="77"/>
              </a:defRPr>
            </a:lvl2pPr>
            <a:lvl3pPr marL="514350" indent="0">
              <a:buNone/>
              <a:defRPr sz="1600" cap="all" baseline="0">
                <a:solidFill>
                  <a:schemeClr val="accent1"/>
                </a:solidFill>
                <a:latin typeface="Nunito Sans" pitchFamily="2" charset="77"/>
              </a:defRPr>
            </a:lvl3pPr>
            <a:lvl4pPr marL="771525" indent="0">
              <a:buNone/>
              <a:defRPr sz="1600" cap="all" baseline="0">
                <a:solidFill>
                  <a:schemeClr val="accent1"/>
                </a:solidFill>
                <a:latin typeface="Nunito Sans" pitchFamily="2" charset="77"/>
              </a:defRPr>
            </a:lvl4pPr>
            <a:lvl5pPr marL="1028700" indent="0">
              <a:buNone/>
              <a:defRPr sz="1600" cap="all" baseline="0">
                <a:solidFill>
                  <a:schemeClr val="accent1"/>
                </a:solidFill>
                <a:latin typeface="Nunito Sans" pitchFamily="2" charset="77"/>
              </a:defRPr>
            </a:lvl5pPr>
          </a:lstStyle>
          <a:p>
            <a:pPr lvl="0"/>
            <a:r>
              <a:rPr lang="en-US" dirty="0"/>
              <a:t>Subhead Here</a:t>
            </a:r>
          </a:p>
        </p:txBody>
      </p:sp>
      <p:sp>
        <p:nvSpPr>
          <p:cNvPr id="17" name="Title 13"/>
          <p:cNvSpPr>
            <a:spLocks noGrp="1"/>
          </p:cNvSpPr>
          <p:nvPr>
            <p:ph type="title" hasCustomPrompt="1"/>
          </p:nvPr>
        </p:nvSpPr>
        <p:spPr>
          <a:xfrm>
            <a:off x="385698" y="457201"/>
            <a:ext cx="8339201" cy="323849"/>
          </a:xfrm>
          <a:prstGeom prst="rect">
            <a:avLst/>
          </a:prstGeom>
        </p:spPr>
        <p:txBody>
          <a:bodyPr lIns="0" tIns="0" rIns="0" bIns="0"/>
          <a:lstStyle>
            <a:lvl1pPr algn="l">
              <a:lnSpc>
                <a:spcPct val="90000"/>
              </a:lnSpc>
              <a:defRPr sz="2400" b="1" i="0" cap="none" baseline="0">
                <a:solidFill>
                  <a:schemeClr val="tx2"/>
                </a:solidFill>
                <a:latin typeface="Nunito Sans Black" pitchFamily="2" charset="77"/>
                <a:ea typeface="Nunito Sans Black" pitchFamily="2" charset="77"/>
                <a:cs typeface="Nunito Sans Black" pitchFamily="2" charset="77"/>
              </a:defRPr>
            </a:lvl1pPr>
          </a:lstStyle>
          <a:p>
            <a:r>
              <a:rPr lang="en-US" dirty="0"/>
              <a:t>Title – </a:t>
            </a:r>
            <a:r>
              <a:rPr lang="en-US" dirty="0" err="1"/>
              <a:t>Nunito</a:t>
            </a:r>
            <a:r>
              <a:rPr lang="en-US" dirty="0"/>
              <a:t> Sans 24pt.</a:t>
            </a:r>
          </a:p>
        </p:txBody>
      </p:sp>
      <p:sp>
        <p:nvSpPr>
          <p:cNvPr id="3" name="Text Placeholder 2">
            <a:extLst>
              <a:ext uri="{FF2B5EF4-FFF2-40B4-BE49-F238E27FC236}">
                <a16:creationId xmlns:a16="http://schemas.microsoft.com/office/drawing/2014/main" id="{3CE962B0-3517-6949-9D7F-FE35357D7A43}"/>
              </a:ext>
            </a:extLst>
          </p:cNvPr>
          <p:cNvSpPr>
            <a:spLocks noGrp="1"/>
          </p:cNvSpPr>
          <p:nvPr>
            <p:ph type="body" sz="quarter" idx="10"/>
          </p:nvPr>
        </p:nvSpPr>
        <p:spPr>
          <a:xfrm>
            <a:off x="385763" y="1350776"/>
            <a:ext cx="8339137" cy="3011674"/>
          </a:xfrm>
          <a:prstGeom prst="rect">
            <a:avLst/>
          </a:prstGeom>
        </p:spPr>
        <p:txBody>
          <a:bodyPr lIns="0" tIns="0" rIns="0" bIns="0"/>
          <a:lstStyle>
            <a:lvl1pPr marL="0" indent="0">
              <a:lnSpc>
                <a:spcPct val="110000"/>
              </a:lnSpc>
              <a:spcBef>
                <a:spcPts val="1163"/>
              </a:spcBef>
              <a:buNone/>
              <a:defRPr sz="1600" b="1">
                <a:latin typeface="Nunito Sans" pitchFamily="2" charset="77"/>
              </a:defRPr>
            </a:lvl1pPr>
            <a:lvl2pPr marL="202883">
              <a:lnSpc>
                <a:spcPct val="110000"/>
              </a:lnSpc>
              <a:defRPr sz="1400">
                <a:latin typeface="Nunito Sans" pitchFamily="2" charset="77"/>
              </a:defRPr>
            </a:lvl2pPr>
            <a:lvl3pPr marL="365760">
              <a:spcBef>
                <a:spcPts val="300"/>
              </a:spcBef>
              <a:defRPr sz="1300">
                <a:latin typeface="Nunito Sans" pitchFamily="2" charset="77"/>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2322234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_Subhea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352AFED-2F3F-1147-81EE-99450F171C8A}"/>
              </a:ext>
            </a:extLst>
          </p:cNvPr>
          <p:cNvSpPr>
            <a:spLocks noGrp="1"/>
          </p:cNvSpPr>
          <p:nvPr>
            <p:ph type="body" sz="quarter" idx="11" hasCustomPrompt="1"/>
          </p:nvPr>
        </p:nvSpPr>
        <p:spPr>
          <a:xfrm>
            <a:off x="385764" y="803087"/>
            <a:ext cx="7005637" cy="523875"/>
          </a:xfrm>
          <a:prstGeom prst="rect">
            <a:avLst/>
          </a:prstGeom>
        </p:spPr>
        <p:txBody>
          <a:bodyPr lIns="0" tIns="0" rIns="0" bIns="0"/>
          <a:lstStyle>
            <a:lvl1pPr marL="0" indent="0">
              <a:buNone/>
              <a:defRPr sz="1200" cap="all" baseline="0">
                <a:solidFill>
                  <a:schemeClr val="accent1"/>
                </a:solidFill>
                <a:latin typeface="Nunito Sans" pitchFamily="2" charset="77"/>
              </a:defRPr>
            </a:lvl1pPr>
            <a:lvl2pPr marL="257168" indent="0">
              <a:buNone/>
              <a:defRPr sz="1600" cap="all" baseline="0">
                <a:solidFill>
                  <a:schemeClr val="accent1"/>
                </a:solidFill>
                <a:latin typeface="Nunito Sans" pitchFamily="2" charset="77"/>
              </a:defRPr>
            </a:lvl2pPr>
            <a:lvl3pPr marL="514337" indent="0">
              <a:buNone/>
              <a:defRPr sz="1600" cap="all" baseline="0">
                <a:solidFill>
                  <a:schemeClr val="accent1"/>
                </a:solidFill>
                <a:latin typeface="Nunito Sans" pitchFamily="2" charset="77"/>
              </a:defRPr>
            </a:lvl3pPr>
            <a:lvl4pPr marL="771506" indent="0">
              <a:buNone/>
              <a:defRPr sz="1600" cap="all" baseline="0">
                <a:solidFill>
                  <a:schemeClr val="accent1"/>
                </a:solidFill>
                <a:latin typeface="Nunito Sans" pitchFamily="2" charset="77"/>
              </a:defRPr>
            </a:lvl4pPr>
            <a:lvl5pPr marL="1028675" indent="0">
              <a:buNone/>
              <a:defRPr sz="1600" cap="all" baseline="0">
                <a:solidFill>
                  <a:schemeClr val="accent1"/>
                </a:solidFill>
                <a:latin typeface="Nunito Sans" pitchFamily="2" charset="77"/>
              </a:defRPr>
            </a:lvl5pPr>
          </a:lstStyle>
          <a:p>
            <a:pPr lvl="0"/>
            <a:r>
              <a:rPr lang="en-US" dirty="0"/>
              <a:t>Subhead Here</a:t>
            </a:r>
          </a:p>
        </p:txBody>
      </p:sp>
      <p:sp>
        <p:nvSpPr>
          <p:cNvPr id="17" name="Title 13"/>
          <p:cNvSpPr>
            <a:spLocks noGrp="1"/>
          </p:cNvSpPr>
          <p:nvPr>
            <p:ph type="title" hasCustomPrompt="1"/>
          </p:nvPr>
        </p:nvSpPr>
        <p:spPr>
          <a:xfrm>
            <a:off x="385699" y="457202"/>
            <a:ext cx="8339201" cy="323849"/>
          </a:xfrm>
          <a:prstGeom prst="rect">
            <a:avLst/>
          </a:prstGeom>
        </p:spPr>
        <p:txBody>
          <a:bodyPr lIns="0" tIns="0" rIns="0" bIns="0"/>
          <a:lstStyle>
            <a:lvl1pPr algn="l">
              <a:lnSpc>
                <a:spcPct val="90000"/>
              </a:lnSpc>
              <a:defRPr sz="2400" b="1" i="0" cap="none" baseline="0">
                <a:solidFill>
                  <a:schemeClr val="tx2"/>
                </a:solidFill>
                <a:latin typeface="Nunito Sans Black" pitchFamily="2" charset="77"/>
                <a:ea typeface="Nunito Sans Black" pitchFamily="2" charset="77"/>
                <a:cs typeface="Nunito Sans Black" pitchFamily="2" charset="77"/>
              </a:defRPr>
            </a:lvl1pPr>
          </a:lstStyle>
          <a:p>
            <a:r>
              <a:rPr lang="en-US" dirty="0"/>
              <a:t>Title – </a:t>
            </a:r>
            <a:r>
              <a:rPr lang="en-US" dirty="0" err="1"/>
              <a:t>Nunito</a:t>
            </a:r>
            <a:r>
              <a:rPr lang="en-US" dirty="0"/>
              <a:t> Sans 24pt.</a:t>
            </a:r>
          </a:p>
        </p:txBody>
      </p:sp>
      <p:sp>
        <p:nvSpPr>
          <p:cNvPr id="3" name="Text Placeholder 2">
            <a:extLst>
              <a:ext uri="{FF2B5EF4-FFF2-40B4-BE49-F238E27FC236}">
                <a16:creationId xmlns:a16="http://schemas.microsoft.com/office/drawing/2014/main" id="{3CE962B0-3517-6949-9D7F-FE35357D7A43}"/>
              </a:ext>
            </a:extLst>
          </p:cNvPr>
          <p:cNvSpPr>
            <a:spLocks noGrp="1"/>
          </p:cNvSpPr>
          <p:nvPr>
            <p:ph type="body" sz="quarter" idx="10"/>
          </p:nvPr>
        </p:nvSpPr>
        <p:spPr>
          <a:xfrm>
            <a:off x="385764" y="1350777"/>
            <a:ext cx="5557837" cy="3011674"/>
          </a:xfrm>
          <a:prstGeom prst="rect">
            <a:avLst/>
          </a:prstGeom>
        </p:spPr>
        <p:txBody>
          <a:bodyPr lIns="0" tIns="0" rIns="0" bIns="0"/>
          <a:lstStyle>
            <a:lvl1pPr marL="0" indent="0">
              <a:lnSpc>
                <a:spcPct val="110000"/>
              </a:lnSpc>
              <a:spcBef>
                <a:spcPts val="1163"/>
              </a:spcBef>
              <a:buNone/>
              <a:defRPr sz="1600" b="1">
                <a:latin typeface="Nunito Sans" pitchFamily="2" charset="77"/>
              </a:defRPr>
            </a:lvl1pPr>
            <a:lvl2pPr marL="202878">
              <a:lnSpc>
                <a:spcPct val="110000"/>
              </a:lnSpc>
              <a:defRPr sz="1400">
                <a:latin typeface="Nunito Sans" pitchFamily="2" charset="77"/>
              </a:defRPr>
            </a:lvl2pPr>
            <a:lvl3pPr marL="365751">
              <a:spcBef>
                <a:spcPts val="300"/>
              </a:spcBef>
              <a:defRPr sz="1300">
                <a:latin typeface="Nunito Sans" pitchFamily="2" charset="77"/>
              </a:defRPr>
            </a:lvl3pPr>
          </a:lstStyle>
          <a:p>
            <a:pPr lvl="0"/>
            <a:r>
              <a:rPr lang="en-US" dirty="0"/>
              <a:t>Click to edit Master text styles</a:t>
            </a:r>
          </a:p>
          <a:p>
            <a:pPr lvl="1"/>
            <a:r>
              <a:rPr lang="en-US" dirty="0"/>
              <a:t>Second level</a:t>
            </a:r>
          </a:p>
          <a:p>
            <a:pPr lvl="2"/>
            <a:r>
              <a:rPr lang="en-US" dirty="0"/>
              <a:t>Third level</a:t>
            </a:r>
          </a:p>
        </p:txBody>
      </p:sp>
      <p:sp>
        <p:nvSpPr>
          <p:cNvPr id="6" name="Oval 5">
            <a:extLst>
              <a:ext uri="{FF2B5EF4-FFF2-40B4-BE49-F238E27FC236}">
                <a16:creationId xmlns:a16="http://schemas.microsoft.com/office/drawing/2014/main" id="{5ABBCAF1-6BB0-514C-AF15-1F9E073CA098}"/>
              </a:ext>
            </a:extLst>
          </p:cNvPr>
          <p:cNvSpPr/>
          <p:nvPr userDrawn="1"/>
        </p:nvSpPr>
        <p:spPr>
          <a:xfrm>
            <a:off x="6556690" y="1581151"/>
            <a:ext cx="4336419" cy="4336419"/>
          </a:xfrm>
          <a:prstGeom prst="ellipse">
            <a:avLst/>
          </a:prstGeom>
          <a:noFill/>
          <a:ln w="635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2422795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FE3B1-8B58-FD47-8B89-B6AE09DA6D85}"/>
              </a:ext>
            </a:extLst>
          </p:cNvPr>
          <p:cNvSpPr>
            <a:spLocks noGrp="1"/>
          </p:cNvSpPr>
          <p:nvPr>
            <p:ph type="title"/>
          </p:nvPr>
        </p:nvSpPr>
        <p:spPr>
          <a:xfrm>
            <a:off x="381000" y="274638"/>
            <a:ext cx="2400300" cy="2968120"/>
          </a:xfrm>
          <a:prstGeom prst="rect">
            <a:avLst/>
          </a:prstGeom>
        </p:spPr>
        <p:txBody>
          <a:bodyPr lIns="0" tIns="0" rIns="0" bIns="0" anchor="b"/>
          <a:lstStyle>
            <a:lvl1pPr>
              <a:defRPr sz="3500" b="1" i="0">
                <a:latin typeface="Nunito Sans Black" pitchFamily="2" charset="77"/>
              </a:defRPr>
            </a:lvl1pPr>
          </a:lstStyle>
          <a:p>
            <a:r>
              <a:rPr lang="en-US" dirty="0"/>
              <a:t>Click to edit Master title style</a:t>
            </a:r>
          </a:p>
        </p:txBody>
      </p:sp>
      <p:sp>
        <p:nvSpPr>
          <p:cNvPr id="3" name="Rectangle 2">
            <a:extLst>
              <a:ext uri="{FF2B5EF4-FFF2-40B4-BE49-F238E27FC236}">
                <a16:creationId xmlns:a16="http://schemas.microsoft.com/office/drawing/2014/main" id="{4043F1BD-05A8-E843-967F-E407960BC1D2}"/>
              </a:ext>
            </a:extLst>
          </p:cNvPr>
          <p:cNvSpPr/>
          <p:nvPr userDrawn="1"/>
        </p:nvSpPr>
        <p:spPr>
          <a:xfrm>
            <a:off x="6096002" y="-1"/>
            <a:ext cx="3047999"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Google Shape;234;p36">
            <a:extLst>
              <a:ext uri="{FF2B5EF4-FFF2-40B4-BE49-F238E27FC236}">
                <a16:creationId xmlns:a16="http://schemas.microsoft.com/office/drawing/2014/main" id="{C9C58179-009B-4047-9901-8DF751235831}"/>
              </a:ext>
            </a:extLst>
          </p:cNvPr>
          <p:cNvSpPr/>
          <p:nvPr userDrawn="1"/>
        </p:nvSpPr>
        <p:spPr>
          <a:xfrm>
            <a:off x="3047999" y="2571751"/>
            <a:ext cx="3364491" cy="2571749"/>
          </a:xfrm>
          <a:prstGeom prst="rightArrowCallout">
            <a:avLst>
              <a:gd name="adj1" fmla="val 18748"/>
              <a:gd name="adj2" fmla="val 9374"/>
              <a:gd name="adj3" fmla="val 12070"/>
              <a:gd name="adj4" fmla="val 90639"/>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 name="Google Shape;234;p36">
            <a:extLst>
              <a:ext uri="{FF2B5EF4-FFF2-40B4-BE49-F238E27FC236}">
                <a16:creationId xmlns:a16="http://schemas.microsoft.com/office/drawing/2014/main" id="{982C50FA-540E-BA4A-B9DA-427510155F8E}"/>
              </a:ext>
            </a:extLst>
          </p:cNvPr>
          <p:cNvSpPr/>
          <p:nvPr userDrawn="1"/>
        </p:nvSpPr>
        <p:spPr>
          <a:xfrm rot="5400000">
            <a:off x="3087941" y="-39941"/>
            <a:ext cx="2968120" cy="3048002"/>
          </a:xfrm>
          <a:prstGeom prst="rightArrowCallout">
            <a:avLst>
              <a:gd name="adj1" fmla="val 18748"/>
              <a:gd name="adj2" fmla="val 9374"/>
              <a:gd name="adj3" fmla="val 12070"/>
              <a:gd name="adj4" fmla="val 90639"/>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 name="Text Placeholder 6">
            <a:extLst>
              <a:ext uri="{FF2B5EF4-FFF2-40B4-BE49-F238E27FC236}">
                <a16:creationId xmlns:a16="http://schemas.microsoft.com/office/drawing/2014/main" id="{35E8FF75-A087-B742-8E08-78233EBFB9AA}"/>
              </a:ext>
            </a:extLst>
          </p:cNvPr>
          <p:cNvSpPr>
            <a:spLocks noGrp="1"/>
          </p:cNvSpPr>
          <p:nvPr>
            <p:ph type="body" sz="quarter" idx="10"/>
          </p:nvPr>
        </p:nvSpPr>
        <p:spPr>
          <a:xfrm>
            <a:off x="3352800" y="323850"/>
            <a:ext cx="2438400" cy="1943100"/>
          </a:xfrm>
          <a:prstGeom prst="rect">
            <a:avLst/>
          </a:prstGeom>
        </p:spPr>
        <p:txBody>
          <a:bodyPr lIns="0" tIns="0" rIns="0" bIns="0" anchor="ctr" anchorCtr="0"/>
          <a:lstStyle>
            <a:lvl1pPr marL="0" indent="0">
              <a:buFontTx/>
              <a:buNone/>
              <a:defRPr sz="1400" b="1" i="0">
                <a:solidFill>
                  <a:schemeClr val="bg1"/>
                </a:solidFill>
                <a:latin typeface="Nunito Sans ExtraBold" pitchFamily="2" charset="77"/>
              </a:defRPr>
            </a:lvl1pPr>
            <a:lvl2pPr marL="257168" indent="0">
              <a:buFontTx/>
              <a:buNone/>
              <a:defRPr/>
            </a:lvl2pPr>
            <a:lvl3pPr marL="514337" indent="0">
              <a:buFontTx/>
              <a:buNone/>
              <a:defRPr/>
            </a:lvl3pPr>
            <a:lvl4pPr marL="771506" indent="0">
              <a:buFontTx/>
              <a:buNone/>
              <a:defRPr/>
            </a:lvl4pPr>
            <a:lvl5pPr marL="1028675" indent="0">
              <a:buFontTx/>
              <a:buNone/>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id="{7A9082E1-68C2-E146-A665-8B747B4BFAAB}"/>
              </a:ext>
            </a:extLst>
          </p:cNvPr>
          <p:cNvSpPr>
            <a:spLocks noGrp="1"/>
          </p:cNvSpPr>
          <p:nvPr>
            <p:ph type="body" sz="quarter" idx="11"/>
          </p:nvPr>
        </p:nvSpPr>
        <p:spPr>
          <a:xfrm>
            <a:off x="3352800" y="2943958"/>
            <a:ext cx="2438400" cy="1943100"/>
          </a:xfrm>
          <a:prstGeom prst="rect">
            <a:avLst/>
          </a:prstGeom>
        </p:spPr>
        <p:txBody>
          <a:bodyPr lIns="0" tIns="0" rIns="0" bIns="0" anchor="ctr" anchorCtr="0"/>
          <a:lstStyle>
            <a:lvl1pPr marL="0" indent="0">
              <a:buFontTx/>
              <a:buNone/>
              <a:defRPr sz="1400" b="1" i="0">
                <a:solidFill>
                  <a:schemeClr val="bg1"/>
                </a:solidFill>
                <a:latin typeface="Nunito Sans ExtraBold" pitchFamily="2" charset="77"/>
              </a:defRPr>
            </a:lvl1pPr>
            <a:lvl2pPr marL="257168" indent="0">
              <a:buFontTx/>
              <a:buNone/>
              <a:defRPr/>
            </a:lvl2pPr>
            <a:lvl3pPr marL="514337" indent="0">
              <a:buFontTx/>
              <a:buNone/>
              <a:defRPr/>
            </a:lvl3pPr>
            <a:lvl4pPr marL="771506" indent="0">
              <a:buFontTx/>
              <a:buNone/>
              <a:defRPr/>
            </a:lvl4pPr>
            <a:lvl5pPr marL="1028675" indent="0">
              <a:buFontTx/>
              <a:buNone/>
              <a:defRPr/>
            </a:lvl5pPr>
          </a:lstStyle>
          <a:p>
            <a:pPr lvl="0"/>
            <a:r>
              <a:rPr lang="en-US" dirty="0"/>
              <a:t>Click to edit Master text styles</a:t>
            </a:r>
          </a:p>
        </p:txBody>
      </p:sp>
      <p:sp>
        <p:nvSpPr>
          <p:cNvPr id="9" name="Text Placeholder 6">
            <a:extLst>
              <a:ext uri="{FF2B5EF4-FFF2-40B4-BE49-F238E27FC236}">
                <a16:creationId xmlns:a16="http://schemas.microsoft.com/office/drawing/2014/main" id="{D754B6B8-0561-7F48-8F8C-22CD349C2E5A}"/>
              </a:ext>
            </a:extLst>
          </p:cNvPr>
          <p:cNvSpPr>
            <a:spLocks noGrp="1"/>
          </p:cNvSpPr>
          <p:nvPr>
            <p:ph type="body" sz="quarter" idx="12"/>
          </p:nvPr>
        </p:nvSpPr>
        <p:spPr>
          <a:xfrm>
            <a:off x="6515100" y="323850"/>
            <a:ext cx="2335823" cy="4563208"/>
          </a:xfrm>
          <a:prstGeom prst="rect">
            <a:avLst/>
          </a:prstGeom>
        </p:spPr>
        <p:txBody>
          <a:bodyPr lIns="0" tIns="0" rIns="0" bIns="0" anchor="ctr" anchorCtr="0"/>
          <a:lstStyle>
            <a:lvl1pPr marL="0" indent="0">
              <a:buFontTx/>
              <a:buNone/>
              <a:defRPr sz="1400" b="1" i="0">
                <a:solidFill>
                  <a:schemeClr val="bg1"/>
                </a:solidFill>
                <a:latin typeface="Nunito Sans ExtraBold" pitchFamily="2" charset="77"/>
              </a:defRPr>
            </a:lvl1pPr>
            <a:lvl2pPr marL="257168" indent="0">
              <a:buFontTx/>
              <a:buNone/>
              <a:defRPr/>
            </a:lvl2pPr>
            <a:lvl3pPr marL="514337" indent="0">
              <a:buFontTx/>
              <a:buNone/>
              <a:defRPr/>
            </a:lvl3pPr>
            <a:lvl4pPr marL="771506" indent="0">
              <a:buFontTx/>
              <a:buNone/>
              <a:defRPr/>
            </a:lvl4pPr>
            <a:lvl5pPr marL="1028675" indent="0">
              <a:buFontTx/>
              <a:buNone/>
              <a:defRPr/>
            </a:lvl5pPr>
          </a:lstStyle>
          <a:p>
            <a:pPr lvl="0"/>
            <a:r>
              <a:rPr lang="en-US" dirty="0"/>
              <a:t>Click to edit Master text styles</a:t>
            </a:r>
          </a:p>
        </p:txBody>
      </p:sp>
      <p:sp>
        <p:nvSpPr>
          <p:cNvPr id="11" name="Text Placeholder 10">
            <a:extLst>
              <a:ext uri="{FF2B5EF4-FFF2-40B4-BE49-F238E27FC236}">
                <a16:creationId xmlns:a16="http://schemas.microsoft.com/office/drawing/2014/main" id="{CD3BCE21-8F99-614F-99BB-B99CE61718E5}"/>
              </a:ext>
            </a:extLst>
          </p:cNvPr>
          <p:cNvSpPr>
            <a:spLocks noGrp="1"/>
          </p:cNvSpPr>
          <p:nvPr>
            <p:ph type="body" sz="quarter" idx="13"/>
          </p:nvPr>
        </p:nvSpPr>
        <p:spPr>
          <a:xfrm>
            <a:off x="381000" y="3333751"/>
            <a:ext cx="2400300" cy="1552575"/>
          </a:xfrm>
          <a:prstGeom prst="rect">
            <a:avLst/>
          </a:prstGeom>
        </p:spPr>
        <p:txBody>
          <a:bodyPr lIns="0" tIns="0" rIns="0" bIns="0"/>
          <a:lstStyle>
            <a:lvl1pPr marL="0" indent="0">
              <a:buFontTx/>
              <a:buNone/>
              <a:defRPr sz="1400" b="0" i="0">
                <a:latin typeface="Nunito Sans" pitchFamily="2" charset="77"/>
              </a:defRPr>
            </a:lvl1pPr>
            <a:lvl2pPr marL="257168" indent="0">
              <a:buFontTx/>
              <a:buNone/>
              <a:defRPr b="0" i="0">
                <a:latin typeface="Nunito Sans" pitchFamily="2" charset="77"/>
              </a:defRPr>
            </a:lvl2pPr>
            <a:lvl3pPr marL="514337" indent="0">
              <a:buFontTx/>
              <a:buNone/>
              <a:defRPr b="0" i="0">
                <a:latin typeface="Nunito Sans" pitchFamily="2" charset="77"/>
              </a:defRPr>
            </a:lvl3pPr>
            <a:lvl4pPr marL="771506" indent="0">
              <a:buFontTx/>
              <a:buNone/>
              <a:defRPr b="0" i="0">
                <a:latin typeface="Nunito Sans" pitchFamily="2" charset="77"/>
              </a:defRPr>
            </a:lvl4pPr>
            <a:lvl5pPr marL="1028675" indent="0">
              <a:buFontTx/>
              <a:buNone/>
              <a:defRPr b="0" i="0">
                <a:latin typeface="Nunito Sans" pitchFamily="2" charset="77"/>
              </a:defRPr>
            </a:lvl5pPr>
          </a:lstStyle>
          <a:p>
            <a:pPr lvl="0"/>
            <a:r>
              <a:rPr lang="en-US" dirty="0"/>
              <a:t>Click to edit Master text styles</a:t>
            </a:r>
          </a:p>
        </p:txBody>
      </p:sp>
      <p:pic>
        <p:nvPicPr>
          <p:cNvPr id="12" name="Picture 11">
            <a:extLst>
              <a:ext uri="{FF2B5EF4-FFF2-40B4-BE49-F238E27FC236}">
                <a16:creationId xmlns:a16="http://schemas.microsoft.com/office/drawing/2014/main" id="{687C89FA-5FEC-F84C-A2B0-C6A8FB148C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8534399" y="4705350"/>
            <a:ext cx="382911" cy="263322"/>
          </a:xfrm>
          <a:prstGeom prst="rect">
            <a:avLst/>
          </a:prstGeom>
        </p:spPr>
      </p:pic>
    </p:spTree>
    <p:extLst>
      <p:ext uri="{BB962C8B-B14F-4D97-AF65-F5344CB8AC3E}">
        <p14:creationId xmlns:p14="http://schemas.microsoft.com/office/powerpoint/2010/main" val="18012069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3" name="Google Shape;234;p36">
            <a:extLst>
              <a:ext uri="{FF2B5EF4-FFF2-40B4-BE49-F238E27FC236}">
                <a16:creationId xmlns:a16="http://schemas.microsoft.com/office/drawing/2014/main" id="{D90C3C61-A96A-B94C-B035-657C71DE9071}"/>
              </a:ext>
            </a:extLst>
          </p:cNvPr>
          <p:cNvSpPr/>
          <p:nvPr userDrawn="1"/>
        </p:nvSpPr>
        <p:spPr>
          <a:xfrm>
            <a:off x="2" y="1"/>
            <a:ext cx="5372099" cy="5143499"/>
          </a:xfrm>
          <a:prstGeom prst="rightArrowCallout">
            <a:avLst>
              <a:gd name="adj1" fmla="val 34894"/>
              <a:gd name="adj2" fmla="val 8744"/>
              <a:gd name="adj3" fmla="val 7612"/>
              <a:gd name="adj4" fmla="val 93955"/>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3A0769D6-E77B-B34D-A98E-42AEA0C98959}"/>
              </a:ext>
            </a:extLst>
          </p:cNvPr>
          <p:cNvSpPr>
            <a:spLocks noGrp="1"/>
          </p:cNvSpPr>
          <p:nvPr>
            <p:ph type="title"/>
          </p:nvPr>
        </p:nvSpPr>
        <p:spPr>
          <a:xfrm>
            <a:off x="419100" y="457201"/>
            <a:ext cx="4000500" cy="998537"/>
          </a:xfrm>
          <a:prstGeom prst="rect">
            <a:avLst/>
          </a:prstGeom>
        </p:spPr>
        <p:txBody>
          <a:bodyPr lIns="0" tIns="0" rIns="0" bIns="0"/>
          <a:lstStyle>
            <a:lvl1pPr>
              <a:defRPr sz="2400" b="1" i="0">
                <a:latin typeface="Nunito Sans Black" pitchFamily="2" charset="77"/>
              </a:defRPr>
            </a:lvl1pPr>
          </a:lstStyle>
          <a:p>
            <a:r>
              <a:rPr lang="en-US" dirty="0"/>
              <a:t>Click to edit Master title style</a:t>
            </a:r>
          </a:p>
        </p:txBody>
      </p:sp>
      <p:sp>
        <p:nvSpPr>
          <p:cNvPr id="5" name="Picture Placeholder 4">
            <a:extLst>
              <a:ext uri="{FF2B5EF4-FFF2-40B4-BE49-F238E27FC236}">
                <a16:creationId xmlns:a16="http://schemas.microsoft.com/office/drawing/2014/main" id="{4AD77147-9E6B-3545-B7F6-4B8BE128B73B}"/>
              </a:ext>
            </a:extLst>
          </p:cNvPr>
          <p:cNvSpPr>
            <a:spLocks noGrp="1"/>
          </p:cNvSpPr>
          <p:nvPr>
            <p:ph type="pic" sz="quarter" idx="10"/>
          </p:nvPr>
        </p:nvSpPr>
        <p:spPr>
          <a:xfrm>
            <a:off x="495300" y="1771650"/>
            <a:ext cx="800100" cy="800100"/>
          </a:xfrm>
          <a:prstGeom prst="rect">
            <a:avLst/>
          </a:prstGeom>
        </p:spPr>
        <p:txBody>
          <a:bodyPr anchor="ctr"/>
          <a:lstStyle>
            <a:lvl1pPr marL="0" indent="0" algn="ctr">
              <a:buFontTx/>
              <a:buNone/>
              <a:defRPr/>
            </a:lvl1pPr>
          </a:lstStyle>
          <a:p>
            <a:endParaRPr lang="en-US" dirty="0"/>
          </a:p>
        </p:txBody>
      </p:sp>
      <p:sp>
        <p:nvSpPr>
          <p:cNvPr id="6" name="Picture Placeholder 4">
            <a:extLst>
              <a:ext uri="{FF2B5EF4-FFF2-40B4-BE49-F238E27FC236}">
                <a16:creationId xmlns:a16="http://schemas.microsoft.com/office/drawing/2014/main" id="{571C7569-EADF-7E4E-A43B-E4C4AEB65ABE}"/>
              </a:ext>
            </a:extLst>
          </p:cNvPr>
          <p:cNvSpPr>
            <a:spLocks noGrp="1"/>
          </p:cNvSpPr>
          <p:nvPr>
            <p:ph type="pic" sz="quarter" idx="11"/>
          </p:nvPr>
        </p:nvSpPr>
        <p:spPr>
          <a:xfrm>
            <a:off x="495300" y="3143250"/>
            <a:ext cx="800100" cy="800100"/>
          </a:xfrm>
          <a:prstGeom prst="rect">
            <a:avLst/>
          </a:prstGeom>
        </p:spPr>
        <p:txBody>
          <a:bodyPr anchor="ctr"/>
          <a:lstStyle>
            <a:lvl1pPr marL="0" indent="0" algn="ctr">
              <a:buFontTx/>
              <a:buNone/>
              <a:defRPr/>
            </a:lvl1pPr>
          </a:lstStyle>
          <a:p>
            <a:endParaRPr lang="en-US" dirty="0"/>
          </a:p>
        </p:txBody>
      </p:sp>
      <p:sp>
        <p:nvSpPr>
          <p:cNvPr id="8" name="Text Placeholder 7">
            <a:extLst>
              <a:ext uri="{FF2B5EF4-FFF2-40B4-BE49-F238E27FC236}">
                <a16:creationId xmlns:a16="http://schemas.microsoft.com/office/drawing/2014/main" id="{366A46C0-42EE-904D-8511-B48E483D9CB1}"/>
              </a:ext>
            </a:extLst>
          </p:cNvPr>
          <p:cNvSpPr>
            <a:spLocks noGrp="1"/>
          </p:cNvSpPr>
          <p:nvPr>
            <p:ph type="body" sz="quarter" idx="12"/>
          </p:nvPr>
        </p:nvSpPr>
        <p:spPr>
          <a:xfrm>
            <a:off x="1485900" y="1543050"/>
            <a:ext cx="2933700" cy="1181100"/>
          </a:xfrm>
          <a:prstGeom prst="rect">
            <a:avLst/>
          </a:prstGeom>
        </p:spPr>
        <p:txBody>
          <a:bodyPr lIns="0" tIns="0" rIns="0" bIns="0" anchor="ctr"/>
          <a:lstStyle>
            <a:lvl1pPr marL="0" indent="0">
              <a:lnSpc>
                <a:spcPct val="100000"/>
              </a:lnSpc>
              <a:buFontTx/>
              <a:buNone/>
              <a:defRPr sz="1600">
                <a:latin typeface="Nunito Sans" pitchFamily="2" charset="77"/>
              </a:defRPr>
            </a:lvl1pPr>
          </a:lstStyle>
          <a:p>
            <a:pPr lvl="0"/>
            <a:r>
              <a:rPr lang="en-US" dirty="0"/>
              <a:t>Click to edit Master text styles</a:t>
            </a:r>
          </a:p>
        </p:txBody>
      </p:sp>
      <p:sp>
        <p:nvSpPr>
          <p:cNvPr id="10" name="Text Placeholder 9">
            <a:extLst>
              <a:ext uri="{FF2B5EF4-FFF2-40B4-BE49-F238E27FC236}">
                <a16:creationId xmlns:a16="http://schemas.microsoft.com/office/drawing/2014/main" id="{F8D601F5-A9D2-D14B-833E-86118AA0EB4F}"/>
              </a:ext>
            </a:extLst>
          </p:cNvPr>
          <p:cNvSpPr>
            <a:spLocks noGrp="1"/>
          </p:cNvSpPr>
          <p:nvPr>
            <p:ph type="body" sz="quarter" idx="13"/>
          </p:nvPr>
        </p:nvSpPr>
        <p:spPr>
          <a:xfrm>
            <a:off x="5715001" y="1162050"/>
            <a:ext cx="2818897" cy="3086100"/>
          </a:xfrm>
          <a:prstGeom prst="rect">
            <a:avLst/>
          </a:prstGeom>
        </p:spPr>
        <p:txBody>
          <a:bodyPr lIns="0" tIns="0" rIns="0" bIns="0"/>
          <a:lstStyle>
            <a:lvl1pPr marL="0" indent="0">
              <a:lnSpc>
                <a:spcPct val="100000"/>
              </a:lnSpc>
              <a:buNone/>
              <a:defRPr sz="1600" b="1" i="0">
                <a:solidFill>
                  <a:schemeClr val="bg1"/>
                </a:solidFill>
                <a:latin typeface="Nunito Sans Black" pitchFamily="2" charset="77"/>
              </a:defRPr>
            </a:lvl1pPr>
          </a:lstStyle>
          <a:p>
            <a:pPr lvl="0"/>
            <a:r>
              <a:rPr lang="en-US" dirty="0"/>
              <a:t>Click to edit Master text styles</a:t>
            </a:r>
          </a:p>
        </p:txBody>
      </p:sp>
      <p:sp>
        <p:nvSpPr>
          <p:cNvPr id="11" name="Text Placeholder 7">
            <a:extLst>
              <a:ext uri="{FF2B5EF4-FFF2-40B4-BE49-F238E27FC236}">
                <a16:creationId xmlns:a16="http://schemas.microsoft.com/office/drawing/2014/main" id="{8C26FBB0-B628-1646-B554-DBAADE91D2AD}"/>
              </a:ext>
            </a:extLst>
          </p:cNvPr>
          <p:cNvSpPr>
            <a:spLocks noGrp="1"/>
          </p:cNvSpPr>
          <p:nvPr>
            <p:ph type="body" sz="quarter" idx="14"/>
          </p:nvPr>
        </p:nvSpPr>
        <p:spPr>
          <a:xfrm>
            <a:off x="1485900" y="2958611"/>
            <a:ext cx="2933700" cy="1181100"/>
          </a:xfrm>
          <a:prstGeom prst="rect">
            <a:avLst/>
          </a:prstGeom>
        </p:spPr>
        <p:txBody>
          <a:bodyPr lIns="0" tIns="0" rIns="0" bIns="0" anchor="ctr"/>
          <a:lstStyle>
            <a:lvl1pPr marL="0" indent="0">
              <a:lnSpc>
                <a:spcPct val="100000"/>
              </a:lnSpc>
              <a:buFontTx/>
              <a:buNone/>
              <a:defRPr sz="1600">
                <a:latin typeface="Nunito Sans" pitchFamily="2" charset="77"/>
              </a:defRPr>
            </a:lvl1pPr>
          </a:lstStyle>
          <a:p>
            <a:pPr lvl="0"/>
            <a:r>
              <a:rPr lang="en-US" dirty="0"/>
              <a:t>Click to edit Master text styles</a:t>
            </a:r>
          </a:p>
        </p:txBody>
      </p:sp>
      <p:pic>
        <p:nvPicPr>
          <p:cNvPr id="15" name="Picture 14">
            <a:extLst>
              <a:ext uri="{FF2B5EF4-FFF2-40B4-BE49-F238E27FC236}">
                <a16:creationId xmlns:a16="http://schemas.microsoft.com/office/drawing/2014/main" id="{C81DAA2F-6B2D-2649-A499-D8079CB4F969}"/>
              </a:ext>
            </a:extLst>
          </p:cNvPr>
          <p:cNvPicPr>
            <a:picLocks noChangeAspect="1"/>
          </p:cNvPicPr>
          <p:nvPr userDrawn="1"/>
        </p:nvPicPr>
        <p:blipFill>
          <a:blip r:embed="rId2"/>
          <a:stretch>
            <a:fillRect/>
          </a:stretch>
        </p:blipFill>
        <p:spPr>
          <a:xfrm>
            <a:off x="8533897" y="4705351"/>
            <a:ext cx="382004" cy="263323"/>
          </a:xfrm>
          <a:prstGeom prst="rect">
            <a:avLst/>
          </a:prstGeom>
        </p:spPr>
      </p:pic>
    </p:spTree>
    <p:extLst>
      <p:ext uri="{BB962C8B-B14F-4D97-AF65-F5344CB8AC3E}">
        <p14:creationId xmlns:p14="http://schemas.microsoft.com/office/powerpoint/2010/main" val="1871712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_Light">
    <p:spTree>
      <p:nvGrpSpPr>
        <p:cNvPr id="1" name=""/>
        <p:cNvGrpSpPr/>
        <p:nvPr/>
      </p:nvGrpSpPr>
      <p:grpSpPr>
        <a:xfrm>
          <a:off x="0" y="0"/>
          <a:ext cx="0" cy="0"/>
          <a:chOff x="0" y="0"/>
          <a:chExt cx="0" cy="0"/>
        </a:xfrm>
      </p:grpSpPr>
      <p:sp>
        <p:nvSpPr>
          <p:cNvPr id="17" name="Title 13"/>
          <p:cNvSpPr>
            <a:spLocks noGrp="1"/>
          </p:cNvSpPr>
          <p:nvPr>
            <p:ph type="title" hasCustomPrompt="1"/>
          </p:nvPr>
        </p:nvSpPr>
        <p:spPr>
          <a:xfrm>
            <a:off x="385699" y="457202"/>
            <a:ext cx="8339201" cy="323849"/>
          </a:xfrm>
          <a:prstGeom prst="rect">
            <a:avLst/>
          </a:prstGeom>
        </p:spPr>
        <p:txBody>
          <a:bodyPr lIns="0" tIns="0" rIns="0" bIns="0"/>
          <a:lstStyle>
            <a:lvl1pPr algn="l">
              <a:lnSpc>
                <a:spcPct val="90000"/>
              </a:lnSpc>
              <a:defRPr sz="2400" b="1" i="0" cap="none" baseline="0">
                <a:solidFill>
                  <a:schemeClr val="tx2"/>
                </a:solidFill>
                <a:latin typeface="Nunito Sans Black" pitchFamily="2" charset="77"/>
                <a:ea typeface="Nunito Sans Black" pitchFamily="2" charset="77"/>
                <a:cs typeface="Nunito Sans Black" pitchFamily="2" charset="77"/>
              </a:defRPr>
            </a:lvl1pPr>
          </a:lstStyle>
          <a:p>
            <a:r>
              <a:rPr lang="en-US" dirty="0"/>
              <a:t>Title – </a:t>
            </a:r>
            <a:r>
              <a:rPr lang="en-US" dirty="0" err="1"/>
              <a:t>Nunito</a:t>
            </a:r>
            <a:r>
              <a:rPr lang="en-US" dirty="0"/>
              <a:t> Sans 24pt.</a:t>
            </a:r>
          </a:p>
        </p:txBody>
      </p:sp>
      <p:sp>
        <p:nvSpPr>
          <p:cNvPr id="3" name="Text Placeholder 2">
            <a:extLst>
              <a:ext uri="{FF2B5EF4-FFF2-40B4-BE49-F238E27FC236}">
                <a16:creationId xmlns:a16="http://schemas.microsoft.com/office/drawing/2014/main" id="{3CE962B0-3517-6949-9D7F-FE35357D7A43}"/>
              </a:ext>
            </a:extLst>
          </p:cNvPr>
          <p:cNvSpPr>
            <a:spLocks noGrp="1"/>
          </p:cNvSpPr>
          <p:nvPr>
            <p:ph type="body" sz="quarter" idx="10"/>
          </p:nvPr>
        </p:nvSpPr>
        <p:spPr>
          <a:xfrm>
            <a:off x="385764" y="1009650"/>
            <a:ext cx="8339137" cy="3352800"/>
          </a:xfrm>
          <a:prstGeom prst="rect">
            <a:avLst/>
          </a:prstGeom>
        </p:spPr>
        <p:txBody>
          <a:bodyPr lIns="0" tIns="0" rIns="0" bIns="0"/>
          <a:lstStyle>
            <a:lvl1pPr marL="0" indent="0">
              <a:lnSpc>
                <a:spcPct val="110000"/>
              </a:lnSpc>
              <a:spcBef>
                <a:spcPts val="1163"/>
              </a:spcBef>
              <a:buNone/>
              <a:defRPr sz="1600" b="1">
                <a:latin typeface="Nunito Sans" pitchFamily="2" charset="77"/>
              </a:defRPr>
            </a:lvl1pPr>
            <a:lvl2pPr marL="202878">
              <a:lnSpc>
                <a:spcPct val="110000"/>
              </a:lnSpc>
              <a:defRPr sz="1400">
                <a:latin typeface="Nunito Sans" pitchFamily="2" charset="77"/>
              </a:defRPr>
            </a:lvl2pPr>
            <a:lvl3pPr marL="457189" indent="-146300">
              <a:spcBef>
                <a:spcPts val="300"/>
              </a:spcBef>
              <a:spcAft>
                <a:spcPts val="0"/>
              </a:spcAft>
              <a:defRPr sz="1300">
                <a:latin typeface="Nunito Sans" pitchFamily="2" charset="77"/>
              </a:defRPr>
            </a:lvl3pPr>
          </a:lstStyle>
          <a:p>
            <a:pPr lvl="0"/>
            <a:r>
              <a:rPr lang="en-US" dirty="0"/>
              <a:t>Click to edit Master text styles</a:t>
            </a:r>
          </a:p>
          <a:p>
            <a:pPr lvl="1"/>
            <a:r>
              <a:rPr lang="en-US" dirty="0"/>
              <a:t>Second level</a:t>
            </a:r>
          </a:p>
          <a:p>
            <a:pPr lvl="2"/>
            <a:r>
              <a:rPr lang="en-US" dirty="0" err="1"/>
              <a:t>kjhvkjzxhdvkjzh</a:t>
            </a:r>
            <a:endParaRPr lang="en-US" dirty="0"/>
          </a:p>
        </p:txBody>
      </p:sp>
    </p:spTree>
    <p:extLst>
      <p:ext uri="{BB962C8B-B14F-4D97-AF65-F5344CB8AC3E}">
        <p14:creationId xmlns:p14="http://schemas.microsoft.com/office/powerpoint/2010/main" val="5841304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_Light_triangle">
    <p:spTree>
      <p:nvGrpSpPr>
        <p:cNvPr id="1" name=""/>
        <p:cNvGrpSpPr/>
        <p:nvPr/>
      </p:nvGrpSpPr>
      <p:grpSpPr>
        <a:xfrm>
          <a:off x="0" y="0"/>
          <a:ext cx="0" cy="0"/>
          <a:chOff x="0" y="0"/>
          <a:chExt cx="0" cy="0"/>
        </a:xfrm>
      </p:grpSpPr>
      <p:sp>
        <p:nvSpPr>
          <p:cNvPr id="17" name="Title 13"/>
          <p:cNvSpPr>
            <a:spLocks noGrp="1"/>
          </p:cNvSpPr>
          <p:nvPr>
            <p:ph type="title" hasCustomPrompt="1"/>
          </p:nvPr>
        </p:nvSpPr>
        <p:spPr>
          <a:xfrm>
            <a:off x="385699" y="457202"/>
            <a:ext cx="8339201" cy="323849"/>
          </a:xfrm>
          <a:prstGeom prst="rect">
            <a:avLst/>
          </a:prstGeom>
        </p:spPr>
        <p:txBody>
          <a:bodyPr lIns="0" tIns="0" rIns="0" bIns="0"/>
          <a:lstStyle>
            <a:lvl1pPr algn="l">
              <a:lnSpc>
                <a:spcPct val="90000"/>
              </a:lnSpc>
              <a:defRPr sz="2400" b="1" i="0" cap="none" baseline="0">
                <a:solidFill>
                  <a:schemeClr val="tx2"/>
                </a:solidFill>
                <a:latin typeface="Nunito Sans Black" pitchFamily="2" charset="77"/>
                <a:ea typeface="Nunito Sans Black" pitchFamily="2" charset="77"/>
                <a:cs typeface="Nunito Sans Black" pitchFamily="2" charset="77"/>
              </a:defRPr>
            </a:lvl1pPr>
          </a:lstStyle>
          <a:p>
            <a:r>
              <a:rPr lang="en-US" dirty="0"/>
              <a:t>Title – </a:t>
            </a:r>
            <a:r>
              <a:rPr lang="en-US" dirty="0" err="1"/>
              <a:t>Nunito</a:t>
            </a:r>
            <a:r>
              <a:rPr lang="en-US" dirty="0"/>
              <a:t> Sans 24pt.</a:t>
            </a:r>
          </a:p>
        </p:txBody>
      </p:sp>
      <p:pic>
        <p:nvPicPr>
          <p:cNvPr id="4" name="Picture 3">
            <a:extLst>
              <a:ext uri="{FF2B5EF4-FFF2-40B4-BE49-F238E27FC236}">
                <a16:creationId xmlns:a16="http://schemas.microsoft.com/office/drawing/2014/main" id="{AAB7C0AC-4801-4B46-960D-11294708AD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632034" y="1177610"/>
            <a:ext cx="4565019" cy="5143500"/>
          </a:xfrm>
          <a:prstGeom prst="rect">
            <a:avLst/>
          </a:prstGeom>
        </p:spPr>
      </p:pic>
      <p:sp>
        <p:nvSpPr>
          <p:cNvPr id="6" name="Text Placeholder 4">
            <a:extLst>
              <a:ext uri="{FF2B5EF4-FFF2-40B4-BE49-F238E27FC236}">
                <a16:creationId xmlns:a16="http://schemas.microsoft.com/office/drawing/2014/main" id="{5E85CA5D-BFA5-684C-9811-0C0A11D021D2}"/>
              </a:ext>
            </a:extLst>
          </p:cNvPr>
          <p:cNvSpPr>
            <a:spLocks noGrp="1"/>
          </p:cNvSpPr>
          <p:nvPr>
            <p:ph type="body" sz="quarter" idx="11" hasCustomPrompt="1"/>
          </p:nvPr>
        </p:nvSpPr>
        <p:spPr>
          <a:xfrm>
            <a:off x="385764" y="803087"/>
            <a:ext cx="7005637" cy="523875"/>
          </a:xfrm>
          <a:prstGeom prst="rect">
            <a:avLst/>
          </a:prstGeom>
        </p:spPr>
        <p:txBody>
          <a:bodyPr lIns="0" tIns="0" rIns="0" bIns="0"/>
          <a:lstStyle>
            <a:lvl1pPr marL="0" indent="0">
              <a:buNone/>
              <a:defRPr sz="1200" cap="all" baseline="0">
                <a:solidFill>
                  <a:schemeClr val="accent1"/>
                </a:solidFill>
                <a:latin typeface="Nunito Sans" pitchFamily="2" charset="77"/>
              </a:defRPr>
            </a:lvl1pPr>
            <a:lvl2pPr marL="257168" indent="0">
              <a:buNone/>
              <a:defRPr sz="1600" cap="all" baseline="0">
                <a:solidFill>
                  <a:schemeClr val="accent1"/>
                </a:solidFill>
                <a:latin typeface="Nunito Sans" pitchFamily="2" charset="77"/>
              </a:defRPr>
            </a:lvl2pPr>
            <a:lvl3pPr marL="514337" indent="0">
              <a:buNone/>
              <a:defRPr sz="1600" cap="all" baseline="0">
                <a:solidFill>
                  <a:schemeClr val="accent1"/>
                </a:solidFill>
                <a:latin typeface="Nunito Sans" pitchFamily="2" charset="77"/>
              </a:defRPr>
            </a:lvl3pPr>
            <a:lvl4pPr marL="771506" indent="0">
              <a:buNone/>
              <a:defRPr sz="1600" cap="all" baseline="0">
                <a:solidFill>
                  <a:schemeClr val="accent1"/>
                </a:solidFill>
                <a:latin typeface="Nunito Sans" pitchFamily="2" charset="77"/>
              </a:defRPr>
            </a:lvl4pPr>
            <a:lvl5pPr marL="1028675" indent="0">
              <a:buNone/>
              <a:defRPr sz="1600" cap="all" baseline="0">
                <a:solidFill>
                  <a:schemeClr val="accent1"/>
                </a:solidFill>
                <a:latin typeface="Nunito Sans" pitchFamily="2" charset="77"/>
              </a:defRPr>
            </a:lvl5pPr>
          </a:lstStyle>
          <a:p>
            <a:pPr lvl="0"/>
            <a:r>
              <a:rPr lang="en-US" dirty="0"/>
              <a:t>Subhead Here</a:t>
            </a:r>
          </a:p>
        </p:txBody>
      </p:sp>
      <p:sp>
        <p:nvSpPr>
          <p:cNvPr id="7" name="Text Placeholder 2">
            <a:extLst>
              <a:ext uri="{FF2B5EF4-FFF2-40B4-BE49-F238E27FC236}">
                <a16:creationId xmlns:a16="http://schemas.microsoft.com/office/drawing/2014/main" id="{AC92CD09-6831-3A46-9958-3ECFF58A73FA}"/>
              </a:ext>
            </a:extLst>
          </p:cNvPr>
          <p:cNvSpPr>
            <a:spLocks noGrp="1"/>
          </p:cNvSpPr>
          <p:nvPr>
            <p:ph type="body" sz="quarter" idx="10"/>
          </p:nvPr>
        </p:nvSpPr>
        <p:spPr>
          <a:xfrm>
            <a:off x="385764" y="1350777"/>
            <a:ext cx="5710237" cy="3011674"/>
          </a:xfrm>
          <a:prstGeom prst="rect">
            <a:avLst/>
          </a:prstGeom>
        </p:spPr>
        <p:txBody>
          <a:bodyPr lIns="0" tIns="0" rIns="0" bIns="0"/>
          <a:lstStyle>
            <a:lvl1pPr marL="0" indent="0">
              <a:lnSpc>
                <a:spcPct val="110000"/>
              </a:lnSpc>
              <a:spcBef>
                <a:spcPts val="1163"/>
              </a:spcBef>
              <a:buNone/>
              <a:defRPr sz="1600" b="1">
                <a:latin typeface="Nunito Sans" pitchFamily="2" charset="77"/>
              </a:defRPr>
            </a:lvl1pPr>
            <a:lvl2pPr marL="202878">
              <a:lnSpc>
                <a:spcPct val="110000"/>
              </a:lnSpc>
              <a:defRPr sz="1400">
                <a:latin typeface="Nunito Sans" pitchFamily="2" charset="77"/>
              </a:defRPr>
            </a:lvl2pPr>
            <a:lvl3pPr marL="365751">
              <a:spcBef>
                <a:spcPts val="300"/>
              </a:spcBef>
              <a:defRPr sz="1300">
                <a:latin typeface="Nunito Sans" pitchFamily="2" charset="77"/>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817332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able_Light">
    <p:spTree>
      <p:nvGrpSpPr>
        <p:cNvPr id="1" name=""/>
        <p:cNvGrpSpPr/>
        <p:nvPr/>
      </p:nvGrpSpPr>
      <p:grpSpPr>
        <a:xfrm>
          <a:off x="0" y="0"/>
          <a:ext cx="0" cy="0"/>
          <a:chOff x="0" y="0"/>
          <a:chExt cx="0" cy="0"/>
        </a:xfrm>
      </p:grpSpPr>
      <p:sp>
        <p:nvSpPr>
          <p:cNvPr id="17" name="Title 13"/>
          <p:cNvSpPr>
            <a:spLocks noGrp="1"/>
          </p:cNvSpPr>
          <p:nvPr>
            <p:ph type="title" hasCustomPrompt="1"/>
          </p:nvPr>
        </p:nvSpPr>
        <p:spPr>
          <a:xfrm>
            <a:off x="385699" y="457202"/>
            <a:ext cx="8339201" cy="323849"/>
          </a:xfrm>
          <a:prstGeom prst="rect">
            <a:avLst/>
          </a:prstGeom>
        </p:spPr>
        <p:txBody>
          <a:bodyPr lIns="0" tIns="0" rIns="0" bIns="0"/>
          <a:lstStyle>
            <a:lvl1pPr algn="l">
              <a:lnSpc>
                <a:spcPct val="90000"/>
              </a:lnSpc>
              <a:defRPr sz="2400" b="1" i="0" cap="none" baseline="0">
                <a:solidFill>
                  <a:schemeClr val="tx1"/>
                </a:solidFill>
                <a:latin typeface="Nunito Sans Black" pitchFamily="2" charset="77"/>
                <a:ea typeface="Nunito Sans Black" pitchFamily="2" charset="77"/>
                <a:cs typeface="Nunito Sans Black" pitchFamily="2" charset="77"/>
              </a:defRPr>
            </a:lvl1pPr>
          </a:lstStyle>
          <a:p>
            <a:r>
              <a:rPr lang="en-US" dirty="0"/>
              <a:t>Click to edit Master title style.</a:t>
            </a:r>
          </a:p>
        </p:txBody>
      </p:sp>
      <p:pic>
        <p:nvPicPr>
          <p:cNvPr id="4" name="Picture 3">
            <a:extLst>
              <a:ext uri="{FF2B5EF4-FFF2-40B4-BE49-F238E27FC236}">
                <a16:creationId xmlns:a16="http://schemas.microsoft.com/office/drawing/2014/main" id="{B239125A-A61C-2D40-B9B5-DF1473A758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8534399" y="4705350"/>
            <a:ext cx="382911" cy="263322"/>
          </a:xfrm>
          <a:prstGeom prst="rect">
            <a:avLst/>
          </a:prstGeom>
        </p:spPr>
      </p:pic>
      <p:sp>
        <p:nvSpPr>
          <p:cNvPr id="14" name="Table Placeholder 13">
            <a:extLst>
              <a:ext uri="{FF2B5EF4-FFF2-40B4-BE49-F238E27FC236}">
                <a16:creationId xmlns:a16="http://schemas.microsoft.com/office/drawing/2014/main" id="{1E5C39EC-7128-C940-A348-8AF3C354F77F}"/>
              </a:ext>
            </a:extLst>
          </p:cNvPr>
          <p:cNvSpPr>
            <a:spLocks noGrp="1"/>
          </p:cNvSpPr>
          <p:nvPr>
            <p:ph type="tbl" sz="quarter" idx="10"/>
          </p:nvPr>
        </p:nvSpPr>
        <p:spPr>
          <a:xfrm>
            <a:off x="385764" y="1047750"/>
            <a:ext cx="8339137" cy="3352800"/>
          </a:xfrm>
          <a:prstGeom prst="rect">
            <a:avLst/>
          </a:prstGeom>
        </p:spPr>
        <p:txBody>
          <a:bodyPr/>
          <a:lstStyle>
            <a:lvl1pPr marL="0" indent="0">
              <a:buNone/>
              <a:defRPr/>
            </a:lvl1pPr>
          </a:lstStyle>
          <a:p>
            <a:endParaRPr lang="en-US" dirty="0"/>
          </a:p>
        </p:txBody>
      </p:sp>
    </p:spTree>
    <p:extLst>
      <p:ext uri="{BB962C8B-B14F-4D97-AF65-F5344CB8AC3E}">
        <p14:creationId xmlns:p14="http://schemas.microsoft.com/office/powerpoint/2010/main" val="7637412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Items">
    <p:spTree>
      <p:nvGrpSpPr>
        <p:cNvPr id="1" name=""/>
        <p:cNvGrpSpPr/>
        <p:nvPr/>
      </p:nvGrpSpPr>
      <p:grpSpPr>
        <a:xfrm>
          <a:off x="0" y="0"/>
          <a:ext cx="0" cy="0"/>
          <a:chOff x="0" y="0"/>
          <a:chExt cx="0" cy="0"/>
        </a:xfrm>
      </p:grpSpPr>
      <p:sp>
        <p:nvSpPr>
          <p:cNvPr id="3" name="Title 13">
            <a:extLst>
              <a:ext uri="{FF2B5EF4-FFF2-40B4-BE49-F238E27FC236}">
                <a16:creationId xmlns:a16="http://schemas.microsoft.com/office/drawing/2014/main" id="{7611D967-BA0F-C54A-A7DB-DA4D5B289591}"/>
              </a:ext>
            </a:extLst>
          </p:cNvPr>
          <p:cNvSpPr>
            <a:spLocks noGrp="1"/>
          </p:cNvSpPr>
          <p:nvPr>
            <p:ph type="title" hasCustomPrompt="1"/>
          </p:nvPr>
        </p:nvSpPr>
        <p:spPr>
          <a:xfrm>
            <a:off x="385699" y="457202"/>
            <a:ext cx="8339201" cy="323849"/>
          </a:xfrm>
          <a:prstGeom prst="rect">
            <a:avLst/>
          </a:prstGeom>
        </p:spPr>
        <p:txBody>
          <a:bodyPr lIns="0" tIns="0" rIns="0" bIns="0"/>
          <a:lstStyle>
            <a:lvl1pPr algn="l">
              <a:lnSpc>
                <a:spcPct val="90000"/>
              </a:lnSpc>
              <a:defRPr sz="2400" b="1" i="0" cap="none" baseline="0">
                <a:solidFill>
                  <a:schemeClr val="tx2"/>
                </a:solidFill>
                <a:latin typeface="Nunito Sans Black" pitchFamily="2" charset="77"/>
                <a:ea typeface="Nunito Sans Black" pitchFamily="2" charset="77"/>
                <a:cs typeface="Nunito Sans Black" pitchFamily="2" charset="77"/>
              </a:defRPr>
            </a:lvl1pPr>
          </a:lstStyle>
          <a:p>
            <a:r>
              <a:rPr lang="en-US" dirty="0"/>
              <a:t>Click to edit Master title style.</a:t>
            </a:r>
          </a:p>
        </p:txBody>
      </p:sp>
      <p:sp>
        <p:nvSpPr>
          <p:cNvPr id="5" name="Content Placeholder 4">
            <a:extLst>
              <a:ext uri="{FF2B5EF4-FFF2-40B4-BE49-F238E27FC236}">
                <a16:creationId xmlns:a16="http://schemas.microsoft.com/office/drawing/2014/main" id="{53C0ECA9-E904-2A4C-8B55-ABE24D52A917}"/>
              </a:ext>
            </a:extLst>
          </p:cNvPr>
          <p:cNvSpPr>
            <a:spLocks noGrp="1"/>
          </p:cNvSpPr>
          <p:nvPr>
            <p:ph sz="quarter" idx="10"/>
          </p:nvPr>
        </p:nvSpPr>
        <p:spPr>
          <a:xfrm>
            <a:off x="968032" y="1352550"/>
            <a:ext cx="1790700" cy="1714500"/>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6" name="Content Placeholder 4">
            <a:extLst>
              <a:ext uri="{FF2B5EF4-FFF2-40B4-BE49-F238E27FC236}">
                <a16:creationId xmlns:a16="http://schemas.microsoft.com/office/drawing/2014/main" id="{CFBBCE43-24E8-4F4C-B11B-CE8D59228910}"/>
              </a:ext>
            </a:extLst>
          </p:cNvPr>
          <p:cNvSpPr>
            <a:spLocks noGrp="1"/>
          </p:cNvSpPr>
          <p:nvPr>
            <p:ph sz="quarter" idx="11"/>
          </p:nvPr>
        </p:nvSpPr>
        <p:spPr>
          <a:xfrm>
            <a:off x="3676650" y="1352550"/>
            <a:ext cx="1790700" cy="1714500"/>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7" name="Content Placeholder 4">
            <a:extLst>
              <a:ext uri="{FF2B5EF4-FFF2-40B4-BE49-F238E27FC236}">
                <a16:creationId xmlns:a16="http://schemas.microsoft.com/office/drawing/2014/main" id="{69B6B3B8-6C5E-504B-8847-06E11EBED2F7}"/>
              </a:ext>
            </a:extLst>
          </p:cNvPr>
          <p:cNvSpPr>
            <a:spLocks noGrp="1"/>
          </p:cNvSpPr>
          <p:nvPr>
            <p:ph sz="quarter" idx="12"/>
          </p:nvPr>
        </p:nvSpPr>
        <p:spPr>
          <a:xfrm>
            <a:off x="6341081" y="1352550"/>
            <a:ext cx="1790700" cy="1714500"/>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9" name="Text Placeholder 8">
            <a:extLst>
              <a:ext uri="{FF2B5EF4-FFF2-40B4-BE49-F238E27FC236}">
                <a16:creationId xmlns:a16="http://schemas.microsoft.com/office/drawing/2014/main" id="{692119E3-08B2-DD47-BDEC-2679EB6E73F3}"/>
              </a:ext>
            </a:extLst>
          </p:cNvPr>
          <p:cNvSpPr>
            <a:spLocks noGrp="1"/>
          </p:cNvSpPr>
          <p:nvPr>
            <p:ph type="body" sz="quarter" idx="13"/>
          </p:nvPr>
        </p:nvSpPr>
        <p:spPr>
          <a:xfrm>
            <a:off x="704296" y="3143250"/>
            <a:ext cx="2318175" cy="1181100"/>
          </a:xfrm>
          <a:prstGeom prst="rect">
            <a:avLst/>
          </a:prstGeom>
        </p:spPr>
        <p:txBody>
          <a:bodyPr lIns="0" tIns="0" rIns="0" bIns="0" anchor="t"/>
          <a:lstStyle>
            <a:lvl1pPr marL="0" indent="0" algn="ctr">
              <a:lnSpc>
                <a:spcPct val="80000"/>
              </a:lnSpc>
              <a:spcBef>
                <a:spcPts val="0"/>
              </a:spcBef>
              <a:spcAft>
                <a:spcPts val="500"/>
              </a:spcAft>
              <a:buNone/>
              <a:defRPr sz="2800" b="1" i="0">
                <a:latin typeface="Nunito Sans Black" pitchFamily="2" charset="77"/>
              </a:defRPr>
            </a:lvl1pPr>
            <a:lvl2pPr marL="257168" indent="0" algn="ctr">
              <a:buNone/>
              <a:defRPr sz="1200"/>
            </a:lvl2pPr>
            <a:lvl3pPr marL="514337" indent="0" algn="ctr">
              <a:buNone/>
              <a:defRPr sz="1200"/>
            </a:lvl3pPr>
            <a:lvl4pPr marL="771506" indent="0" algn="ctr">
              <a:buNone/>
              <a:defRPr sz="1200"/>
            </a:lvl4pPr>
            <a:lvl5pPr marL="1028675" indent="0" algn="ctr">
              <a:buNone/>
              <a:defRPr sz="1200"/>
            </a:lvl5pPr>
          </a:lstStyle>
          <a:p>
            <a:pPr lvl="0"/>
            <a:r>
              <a:rPr lang="en-US" dirty="0"/>
              <a:t>Click to edit Master text styles</a:t>
            </a:r>
          </a:p>
        </p:txBody>
      </p:sp>
      <p:sp>
        <p:nvSpPr>
          <p:cNvPr id="10" name="Text Placeholder 8">
            <a:extLst>
              <a:ext uri="{FF2B5EF4-FFF2-40B4-BE49-F238E27FC236}">
                <a16:creationId xmlns:a16="http://schemas.microsoft.com/office/drawing/2014/main" id="{BE1F7FB3-A276-EA47-A854-0AC7F91A4202}"/>
              </a:ext>
            </a:extLst>
          </p:cNvPr>
          <p:cNvSpPr>
            <a:spLocks noGrp="1"/>
          </p:cNvSpPr>
          <p:nvPr>
            <p:ph type="body" sz="quarter" idx="14"/>
          </p:nvPr>
        </p:nvSpPr>
        <p:spPr>
          <a:xfrm>
            <a:off x="3390821" y="3143250"/>
            <a:ext cx="2318175" cy="1181100"/>
          </a:xfrm>
          <a:prstGeom prst="rect">
            <a:avLst/>
          </a:prstGeom>
        </p:spPr>
        <p:txBody>
          <a:bodyPr lIns="0" tIns="0" rIns="0" bIns="0" anchor="t"/>
          <a:lstStyle>
            <a:lvl1pPr marL="0" indent="0" algn="ctr">
              <a:lnSpc>
                <a:spcPct val="80000"/>
              </a:lnSpc>
              <a:spcBef>
                <a:spcPts val="0"/>
              </a:spcBef>
              <a:spcAft>
                <a:spcPts val="500"/>
              </a:spcAft>
              <a:buNone/>
              <a:defRPr sz="2800" b="1" i="0">
                <a:latin typeface="Nunito Sans Black" pitchFamily="2" charset="77"/>
              </a:defRPr>
            </a:lvl1pPr>
            <a:lvl2pPr marL="257168" indent="0" algn="ctr">
              <a:buNone/>
              <a:defRPr sz="1200"/>
            </a:lvl2pPr>
            <a:lvl3pPr marL="514337" indent="0" algn="ctr">
              <a:buNone/>
              <a:defRPr sz="1200"/>
            </a:lvl3pPr>
            <a:lvl4pPr marL="771506" indent="0" algn="ctr">
              <a:buNone/>
              <a:defRPr sz="1200"/>
            </a:lvl4pPr>
            <a:lvl5pPr marL="1028675" indent="0" algn="ctr">
              <a:buNone/>
              <a:defRPr sz="1200"/>
            </a:lvl5pPr>
          </a:lstStyle>
          <a:p>
            <a:pPr lvl="0"/>
            <a:r>
              <a:rPr lang="en-US" dirty="0"/>
              <a:t>Click to edit Master text styles</a:t>
            </a:r>
          </a:p>
        </p:txBody>
      </p:sp>
      <p:sp>
        <p:nvSpPr>
          <p:cNvPr id="11" name="Text Placeholder 8">
            <a:extLst>
              <a:ext uri="{FF2B5EF4-FFF2-40B4-BE49-F238E27FC236}">
                <a16:creationId xmlns:a16="http://schemas.microsoft.com/office/drawing/2014/main" id="{45137B93-5FD9-3B44-AC73-8C57E62F2D75}"/>
              </a:ext>
            </a:extLst>
          </p:cNvPr>
          <p:cNvSpPr>
            <a:spLocks noGrp="1"/>
          </p:cNvSpPr>
          <p:nvPr>
            <p:ph type="body" sz="quarter" idx="15"/>
          </p:nvPr>
        </p:nvSpPr>
        <p:spPr>
          <a:xfrm>
            <a:off x="6077345" y="3143250"/>
            <a:ext cx="2318175" cy="1181100"/>
          </a:xfrm>
          <a:prstGeom prst="rect">
            <a:avLst/>
          </a:prstGeom>
        </p:spPr>
        <p:txBody>
          <a:bodyPr lIns="0" tIns="0" rIns="0" bIns="0" anchor="t"/>
          <a:lstStyle>
            <a:lvl1pPr marL="0" indent="0" algn="ctr">
              <a:lnSpc>
                <a:spcPct val="80000"/>
              </a:lnSpc>
              <a:spcBef>
                <a:spcPts val="0"/>
              </a:spcBef>
              <a:spcAft>
                <a:spcPts val="500"/>
              </a:spcAft>
              <a:buNone/>
              <a:defRPr sz="2800" b="1" i="0">
                <a:latin typeface="Nunito Sans Black" pitchFamily="2" charset="77"/>
              </a:defRPr>
            </a:lvl1pPr>
            <a:lvl2pPr marL="257168" indent="0" algn="ctr">
              <a:buNone/>
              <a:defRPr sz="1200"/>
            </a:lvl2pPr>
            <a:lvl3pPr marL="514337" indent="0" algn="ctr">
              <a:buNone/>
              <a:defRPr sz="1200"/>
            </a:lvl3pPr>
            <a:lvl4pPr marL="771506" indent="0" algn="ctr">
              <a:buNone/>
              <a:defRPr sz="1200"/>
            </a:lvl4pPr>
            <a:lvl5pPr marL="1028675" indent="0" algn="ctr">
              <a:buNone/>
              <a:defRPr sz="1200"/>
            </a:lvl5pPr>
          </a:lstStyle>
          <a:p>
            <a:pPr lvl="0"/>
            <a:r>
              <a:rPr lang="en-US" dirty="0"/>
              <a:t>Click to edit Master text styles</a:t>
            </a:r>
          </a:p>
        </p:txBody>
      </p:sp>
    </p:spTree>
    <p:extLst>
      <p:ext uri="{BB962C8B-B14F-4D97-AF65-F5344CB8AC3E}">
        <p14:creationId xmlns:p14="http://schemas.microsoft.com/office/powerpoint/2010/main" val="19759276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Items and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4B4382-EF9A-0241-A385-ECDC46870CF2}"/>
              </a:ext>
            </a:extLst>
          </p:cNvPr>
          <p:cNvSpPr>
            <a:spLocks noGrp="1"/>
          </p:cNvSpPr>
          <p:nvPr>
            <p:ph type="pic" sz="quarter" idx="17"/>
          </p:nvPr>
        </p:nvSpPr>
        <p:spPr>
          <a:xfrm>
            <a:off x="4572000" y="0"/>
            <a:ext cx="4572000" cy="5143500"/>
          </a:xfrm>
          <a:prstGeom prst="rect">
            <a:avLst/>
          </a:prstGeom>
        </p:spPr>
        <p:txBody>
          <a:bodyPr/>
          <a:lstStyle>
            <a:lvl1pPr marL="0" indent="0">
              <a:buNone/>
              <a:defRPr/>
            </a:lvl1pPr>
          </a:lstStyle>
          <a:p>
            <a:endParaRPr lang="en-US" dirty="0"/>
          </a:p>
        </p:txBody>
      </p:sp>
      <p:sp>
        <p:nvSpPr>
          <p:cNvPr id="3" name="Title 13">
            <a:extLst>
              <a:ext uri="{FF2B5EF4-FFF2-40B4-BE49-F238E27FC236}">
                <a16:creationId xmlns:a16="http://schemas.microsoft.com/office/drawing/2014/main" id="{7611D967-BA0F-C54A-A7DB-DA4D5B289591}"/>
              </a:ext>
            </a:extLst>
          </p:cNvPr>
          <p:cNvSpPr>
            <a:spLocks noGrp="1"/>
          </p:cNvSpPr>
          <p:nvPr>
            <p:ph type="title"/>
          </p:nvPr>
        </p:nvSpPr>
        <p:spPr>
          <a:xfrm>
            <a:off x="385699" y="457202"/>
            <a:ext cx="3955429" cy="323849"/>
          </a:xfrm>
          <a:prstGeom prst="rect">
            <a:avLst/>
          </a:prstGeom>
        </p:spPr>
        <p:txBody>
          <a:bodyPr lIns="0" tIns="0" rIns="0" bIns="0"/>
          <a:lstStyle>
            <a:lvl1pPr algn="l">
              <a:lnSpc>
                <a:spcPct val="90000"/>
              </a:lnSpc>
              <a:defRPr sz="2400" b="1" i="0" cap="none" baseline="0">
                <a:solidFill>
                  <a:schemeClr val="tx2"/>
                </a:solidFill>
                <a:latin typeface="Nunito Sans Black" pitchFamily="2" charset="77"/>
                <a:ea typeface="Nunito Sans Black" pitchFamily="2" charset="77"/>
                <a:cs typeface="Nunito Sans Black" pitchFamily="2" charset="77"/>
              </a:defRPr>
            </a:lvl1pPr>
          </a:lstStyle>
          <a:p>
            <a:r>
              <a:rPr lang="en-US" dirty="0"/>
              <a:t>Click to edit Master</a:t>
            </a:r>
          </a:p>
        </p:txBody>
      </p:sp>
      <p:sp>
        <p:nvSpPr>
          <p:cNvPr id="5" name="Content Placeholder 4">
            <a:extLst>
              <a:ext uri="{FF2B5EF4-FFF2-40B4-BE49-F238E27FC236}">
                <a16:creationId xmlns:a16="http://schemas.microsoft.com/office/drawing/2014/main" id="{53C0ECA9-E904-2A4C-8B55-ABE24D52A917}"/>
              </a:ext>
            </a:extLst>
          </p:cNvPr>
          <p:cNvSpPr>
            <a:spLocks noGrp="1"/>
          </p:cNvSpPr>
          <p:nvPr>
            <p:ph sz="quarter" idx="10"/>
          </p:nvPr>
        </p:nvSpPr>
        <p:spPr>
          <a:xfrm>
            <a:off x="615297" y="2030225"/>
            <a:ext cx="616950" cy="590697"/>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6" name="Content Placeholder 4">
            <a:extLst>
              <a:ext uri="{FF2B5EF4-FFF2-40B4-BE49-F238E27FC236}">
                <a16:creationId xmlns:a16="http://schemas.microsoft.com/office/drawing/2014/main" id="{CFBBCE43-24E8-4F4C-B11B-CE8D59228910}"/>
              </a:ext>
            </a:extLst>
          </p:cNvPr>
          <p:cNvSpPr>
            <a:spLocks noGrp="1"/>
          </p:cNvSpPr>
          <p:nvPr>
            <p:ph sz="quarter" idx="11"/>
          </p:nvPr>
        </p:nvSpPr>
        <p:spPr>
          <a:xfrm>
            <a:off x="624555" y="2974769"/>
            <a:ext cx="616950" cy="590697"/>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7" name="Content Placeholder 4">
            <a:extLst>
              <a:ext uri="{FF2B5EF4-FFF2-40B4-BE49-F238E27FC236}">
                <a16:creationId xmlns:a16="http://schemas.microsoft.com/office/drawing/2014/main" id="{69B6B3B8-6C5E-504B-8847-06E11EBED2F7}"/>
              </a:ext>
            </a:extLst>
          </p:cNvPr>
          <p:cNvSpPr>
            <a:spLocks noGrp="1"/>
          </p:cNvSpPr>
          <p:nvPr>
            <p:ph sz="quarter" idx="12"/>
          </p:nvPr>
        </p:nvSpPr>
        <p:spPr>
          <a:xfrm>
            <a:off x="609600" y="3952783"/>
            <a:ext cx="616950" cy="590697"/>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9" name="Text Placeholder 8">
            <a:extLst>
              <a:ext uri="{FF2B5EF4-FFF2-40B4-BE49-F238E27FC236}">
                <a16:creationId xmlns:a16="http://schemas.microsoft.com/office/drawing/2014/main" id="{692119E3-08B2-DD47-BDEC-2679EB6E73F3}"/>
              </a:ext>
            </a:extLst>
          </p:cNvPr>
          <p:cNvSpPr>
            <a:spLocks noGrp="1"/>
          </p:cNvSpPr>
          <p:nvPr>
            <p:ph type="body" sz="quarter" idx="13"/>
          </p:nvPr>
        </p:nvSpPr>
        <p:spPr>
          <a:xfrm>
            <a:off x="1409701" y="1885804"/>
            <a:ext cx="2817127" cy="876446"/>
          </a:xfrm>
          <a:prstGeom prst="rect">
            <a:avLst/>
          </a:prstGeom>
        </p:spPr>
        <p:txBody>
          <a:bodyPr lIns="0" tIns="0" rIns="0" bIns="0" anchor="ctr"/>
          <a:lstStyle>
            <a:lvl1pPr marL="0" indent="0" algn="l">
              <a:lnSpc>
                <a:spcPct val="80000"/>
              </a:lnSpc>
              <a:spcBef>
                <a:spcPts val="0"/>
              </a:spcBef>
              <a:spcAft>
                <a:spcPts val="500"/>
              </a:spcAft>
              <a:buNone/>
              <a:defRPr sz="2400" b="1" i="0">
                <a:solidFill>
                  <a:schemeClr val="accent1"/>
                </a:solidFill>
                <a:latin typeface="Nunito Sans Black" pitchFamily="2" charset="77"/>
              </a:defRPr>
            </a:lvl1pPr>
            <a:lvl2pPr marL="257168" indent="0" algn="ctr">
              <a:buNone/>
              <a:defRPr sz="1200"/>
            </a:lvl2pPr>
            <a:lvl3pPr marL="514337" indent="0" algn="ctr">
              <a:buNone/>
              <a:defRPr sz="1200"/>
            </a:lvl3pPr>
            <a:lvl4pPr marL="771506" indent="0" algn="ctr">
              <a:buNone/>
              <a:defRPr sz="1200"/>
            </a:lvl4pPr>
            <a:lvl5pPr marL="1028675" indent="0" algn="ctr">
              <a:buNone/>
              <a:defRPr sz="1200"/>
            </a:lvl5pPr>
          </a:lstStyle>
          <a:p>
            <a:pPr lvl="0"/>
            <a:r>
              <a:rPr lang="en-US" dirty="0"/>
              <a:t>Click to edit</a:t>
            </a:r>
          </a:p>
        </p:txBody>
      </p:sp>
      <p:sp>
        <p:nvSpPr>
          <p:cNvPr id="10" name="Text Placeholder 8">
            <a:extLst>
              <a:ext uri="{FF2B5EF4-FFF2-40B4-BE49-F238E27FC236}">
                <a16:creationId xmlns:a16="http://schemas.microsoft.com/office/drawing/2014/main" id="{BE1F7FB3-A276-EA47-A854-0AC7F91A4202}"/>
              </a:ext>
            </a:extLst>
          </p:cNvPr>
          <p:cNvSpPr>
            <a:spLocks noGrp="1"/>
          </p:cNvSpPr>
          <p:nvPr>
            <p:ph type="body" sz="quarter" idx="14"/>
          </p:nvPr>
        </p:nvSpPr>
        <p:spPr>
          <a:xfrm>
            <a:off x="1418958" y="2825486"/>
            <a:ext cx="2810142" cy="889264"/>
          </a:xfrm>
          <a:prstGeom prst="rect">
            <a:avLst/>
          </a:prstGeom>
        </p:spPr>
        <p:txBody>
          <a:bodyPr lIns="0" tIns="0" rIns="0" bIns="0" anchor="ctr"/>
          <a:lstStyle>
            <a:lvl1pPr marL="0" indent="0" algn="l">
              <a:lnSpc>
                <a:spcPct val="80000"/>
              </a:lnSpc>
              <a:spcBef>
                <a:spcPts val="0"/>
              </a:spcBef>
              <a:spcAft>
                <a:spcPts val="500"/>
              </a:spcAft>
              <a:buNone/>
              <a:defRPr sz="2400" b="1" i="0">
                <a:solidFill>
                  <a:schemeClr val="accent1"/>
                </a:solidFill>
                <a:latin typeface="Nunito Sans Black" pitchFamily="2" charset="77"/>
              </a:defRPr>
            </a:lvl1pPr>
            <a:lvl2pPr marL="257168" indent="0" algn="ctr">
              <a:buNone/>
              <a:defRPr sz="1200"/>
            </a:lvl2pPr>
            <a:lvl3pPr marL="514337" indent="0" algn="ctr">
              <a:buNone/>
              <a:defRPr sz="1200"/>
            </a:lvl3pPr>
            <a:lvl4pPr marL="771506" indent="0" algn="ctr">
              <a:buNone/>
              <a:defRPr sz="1200"/>
            </a:lvl4pPr>
            <a:lvl5pPr marL="1028675" indent="0" algn="ctr">
              <a:buNone/>
              <a:defRPr sz="1200"/>
            </a:lvl5pPr>
          </a:lstStyle>
          <a:p>
            <a:pPr lvl="0"/>
            <a:r>
              <a:rPr lang="en-US" dirty="0"/>
              <a:t>Click to edit</a:t>
            </a:r>
          </a:p>
        </p:txBody>
      </p:sp>
      <p:sp>
        <p:nvSpPr>
          <p:cNvPr id="11" name="Text Placeholder 8">
            <a:extLst>
              <a:ext uri="{FF2B5EF4-FFF2-40B4-BE49-F238E27FC236}">
                <a16:creationId xmlns:a16="http://schemas.microsoft.com/office/drawing/2014/main" id="{45137B93-5FD9-3B44-AC73-8C57E62F2D75}"/>
              </a:ext>
            </a:extLst>
          </p:cNvPr>
          <p:cNvSpPr>
            <a:spLocks noGrp="1"/>
          </p:cNvSpPr>
          <p:nvPr>
            <p:ph type="body" sz="quarter" idx="15"/>
          </p:nvPr>
        </p:nvSpPr>
        <p:spPr>
          <a:xfrm>
            <a:off x="1416466" y="3797036"/>
            <a:ext cx="2812022" cy="889264"/>
          </a:xfrm>
          <a:prstGeom prst="rect">
            <a:avLst/>
          </a:prstGeom>
        </p:spPr>
        <p:txBody>
          <a:bodyPr lIns="0" tIns="0" rIns="0" bIns="0" anchor="ctr"/>
          <a:lstStyle>
            <a:lvl1pPr marL="0" indent="0" algn="l">
              <a:lnSpc>
                <a:spcPct val="80000"/>
              </a:lnSpc>
              <a:spcBef>
                <a:spcPts val="0"/>
              </a:spcBef>
              <a:spcAft>
                <a:spcPts val="500"/>
              </a:spcAft>
              <a:buNone/>
              <a:defRPr sz="2400" b="1" i="0">
                <a:solidFill>
                  <a:schemeClr val="accent1"/>
                </a:solidFill>
                <a:latin typeface="Nunito Sans Black" pitchFamily="2" charset="77"/>
              </a:defRPr>
            </a:lvl1pPr>
            <a:lvl2pPr marL="257168" indent="0" algn="ctr">
              <a:buNone/>
              <a:defRPr sz="1200"/>
            </a:lvl2pPr>
            <a:lvl3pPr marL="514337" indent="0" algn="ctr">
              <a:buNone/>
              <a:defRPr sz="1200"/>
            </a:lvl3pPr>
            <a:lvl4pPr marL="771506" indent="0" algn="ctr">
              <a:buNone/>
              <a:defRPr sz="1200"/>
            </a:lvl4pPr>
            <a:lvl5pPr marL="1028675" indent="0" algn="ctr">
              <a:buNone/>
              <a:defRPr sz="1200"/>
            </a:lvl5pPr>
          </a:lstStyle>
          <a:p>
            <a:pPr lvl="0"/>
            <a:r>
              <a:rPr lang="en-US" dirty="0"/>
              <a:t>Click to edit</a:t>
            </a:r>
          </a:p>
        </p:txBody>
      </p:sp>
      <p:sp>
        <p:nvSpPr>
          <p:cNvPr id="13" name="Text Placeholder 4">
            <a:extLst>
              <a:ext uri="{FF2B5EF4-FFF2-40B4-BE49-F238E27FC236}">
                <a16:creationId xmlns:a16="http://schemas.microsoft.com/office/drawing/2014/main" id="{E59A018A-D19B-9847-B0D5-C12FA4F8FEFE}"/>
              </a:ext>
            </a:extLst>
          </p:cNvPr>
          <p:cNvSpPr>
            <a:spLocks noGrp="1"/>
          </p:cNvSpPr>
          <p:nvPr>
            <p:ph type="body" sz="quarter" idx="18" hasCustomPrompt="1"/>
          </p:nvPr>
        </p:nvSpPr>
        <p:spPr>
          <a:xfrm>
            <a:off x="385765" y="803087"/>
            <a:ext cx="3955364" cy="1000432"/>
          </a:xfrm>
          <a:prstGeom prst="rect">
            <a:avLst/>
          </a:prstGeom>
        </p:spPr>
        <p:txBody>
          <a:bodyPr lIns="0" tIns="0" rIns="0" bIns="0"/>
          <a:lstStyle>
            <a:lvl1pPr marL="0" indent="0">
              <a:buNone/>
              <a:defRPr sz="1200" cap="none" baseline="0">
                <a:solidFill>
                  <a:schemeClr val="tx1"/>
                </a:solidFill>
                <a:latin typeface="Nunito Sans" pitchFamily="2" charset="77"/>
              </a:defRPr>
            </a:lvl1pPr>
            <a:lvl2pPr marL="257168" indent="0">
              <a:buNone/>
              <a:defRPr sz="1600" cap="all" baseline="0">
                <a:solidFill>
                  <a:schemeClr val="accent1"/>
                </a:solidFill>
                <a:latin typeface="Nunito Sans" pitchFamily="2" charset="77"/>
              </a:defRPr>
            </a:lvl2pPr>
            <a:lvl3pPr marL="514337" indent="0">
              <a:buNone/>
              <a:defRPr sz="1600" cap="all" baseline="0">
                <a:solidFill>
                  <a:schemeClr val="accent1"/>
                </a:solidFill>
                <a:latin typeface="Nunito Sans" pitchFamily="2" charset="77"/>
              </a:defRPr>
            </a:lvl3pPr>
            <a:lvl4pPr marL="771506" indent="0">
              <a:buNone/>
              <a:defRPr sz="1600" cap="all" baseline="0">
                <a:solidFill>
                  <a:schemeClr val="accent1"/>
                </a:solidFill>
                <a:latin typeface="Nunito Sans" pitchFamily="2" charset="77"/>
              </a:defRPr>
            </a:lvl4pPr>
            <a:lvl5pPr marL="1028675" indent="0">
              <a:buNone/>
              <a:defRPr sz="1600" cap="all" baseline="0">
                <a:solidFill>
                  <a:schemeClr val="accent1"/>
                </a:solidFill>
                <a:latin typeface="Nunito Sans" pitchFamily="2" charset="77"/>
              </a:defRPr>
            </a:lvl5pPr>
          </a:lstStyle>
          <a:p>
            <a:pPr lvl="0"/>
            <a:r>
              <a:rPr lang="en-US" dirty="0"/>
              <a:t>Text</a:t>
            </a:r>
          </a:p>
        </p:txBody>
      </p:sp>
    </p:spTree>
    <p:extLst>
      <p:ext uri="{BB962C8B-B14F-4D97-AF65-F5344CB8AC3E}">
        <p14:creationId xmlns:p14="http://schemas.microsoft.com/office/powerpoint/2010/main" val="17591512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Items_TextHeavy">
    <p:spTree>
      <p:nvGrpSpPr>
        <p:cNvPr id="1" name=""/>
        <p:cNvGrpSpPr/>
        <p:nvPr/>
      </p:nvGrpSpPr>
      <p:grpSpPr>
        <a:xfrm>
          <a:off x="0" y="0"/>
          <a:ext cx="0" cy="0"/>
          <a:chOff x="0" y="0"/>
          <a:chExt cx="0" cy="0"/>
        </a:xfrm>
      </p:grpSpPr>
      <p:sp>
        <p:nvSpPr>
          <p:cNvPr id="3" name="Title 13">
            <a:extLst>
              <a:ext uri="{FF2B5EF4-FFF2-40B4-BE49-F238E27FC236}">
                <a16:creationId xmlns:a16="http://schemas.microsoft.com/office/drawing/2014/main" id="{7611D967-BA0F-C54A-A7DB-DA4D5B289591}"/>
              </a:ext>
            </a:extLst>
          </p:cNvPr>
          <p:cNvSpPr>
            <a:spLocks noGrp="1"/>
          </p:cNvSpPr>
          <p:nvPr>
            <p:ph type="title" hasCustomPrompt="1"/>
          </p:nvPr>
        </p:nvSpPr>
        <p:spPr>
          <a:xfrm>
            <a:off x="385699" y="457202"/>
            <a:ext cx="8339201" cy="323849"/>
          </a:xfrm>
          <a:prstGeom prst="rect">
            <a:avLst/>
          </a:prstGeom>
        </p:spPr>
        <p:txBody>
          <a:bodyPr lIns="0" tIns="0" rIns="0" bIns="0"/>
          <a:lstStyle>
            <a:lvl1pPr algn="l">
              <a:lnSpc>
                <a:spcPct val="90000"/>
              </a:lnSpc>
              <a:defRPr sz="2400" b="1" i="0" cap="none" baseline="0">
                <a:solidFill>
                  <a:schemeClr val="tx2"/>
                </a:solidFill>
                <a:latin typeface="Nunito Sans Black" pitchFamily="2" charset="77"/>
                <a:ea typeface="Nunito Sans Black" pitchFamily="2" charset="77"/>
                <a:cs typeface="Nunito Sans Black" pitchFamily="2" charset="77"/>
              </a:defRPr>
            </a:lvl1pPr>
          </a:lstStyle>
          <a:p>
            <a:r>
              <a:rPr lang="en-US" dirty="0"/>
              <a:t>Click to edit Master title style.</a:t>
            </a:r>
          </a:p>
        </p:txBody>
      </p:sp>
      <p:sp>
        <p:nvSpPr>
          <p:cNvPr id="5" name="Content Placeholder 4">
            <a:extLst>
              <a:ext uri="{FF2B5EF4-FFF2-40B4-BE49-F238E27FC236}">
                <a16:creationId xmlns:a16="http://schemas.microsoft.com/office/drawing/2014/main" id="{53C0ECA9-E904-2A4C-8B55-ABE24D52A917}"/>
              </a:ext>
            </a:extLst>
          </p:cNvPr>
          <p:cNvSpPr>
            <a:spLocks noGrp="1"/>
          </p:cNvSpPr>
          <p:nvPr>
            <p:ph sz="quarter" idx="10"/>
          </p:nvPr>
        </p:nvSpPr>
        <p:spPr>
          <a:xfrm>
            <a:off x="748935" y="1352550"/>
            <a:ext cx="1790700" cy="1714500"/>
          </a:xfrm>
          <a:prstGeom prst="rect">
            <a:avLst/>
          </a:prstGeom>
        </p:spPr>
        <p:txBody>
          <a:bodyPr anchor="ctr" anchorCtr="0"/>
          <a:lstStyle>
            <a:lvl1pPr marL="0" indent="0" algn="ctr">
              <a:buNone/>
              <a:defRPr sz="1600">
                <a:latin typeface="Nunito Sans" pitchFamily="2" charset="77"/>
              </a:defRPr>
            </a:lvl1pPr>
          </a:lstStyle>
          <a:p>
            <a:pPr lvl="0"/>
            <a:endParaRPr lang="en-US" dirty="0"/>
          </a:p>
        </p:txBody>
      </p:sp>
      <p:sp>
        <p:nvSpPr>
          <p:cNvPr id="6" name="Content Placeholder 4">
            <a:extLst>
              <a:ext uri="{FF2B5EF4-FFF2-40B4-BE49-F238E27FC236}">
                <a16:creationId xmlns:a16="http://schemas.microsoft.com/office/drawing/2014/main" id="{CFBBCE43-24E8-4F4C-B11B-CE8D59228910}"/>
              </a:ext>
            </a:extLst>
          </p:cNvPr>
          <p:cNvSpPr>
            <a:spLocks noGrp="1"/>
          </p:cNvSpPr>
          <p:nvPr>
            <p:ph sz="quarter" idx="11"/>
          </p:nvPr>
        </p:nvSpPr>
        <p:spPr>
          <a:xfrm>
            <a:off x="3417554" y="1352550"/>
            <a:ext cx="1790700" cy="1714500"/>
          </a:xfrm>
          <a:prstGeom prst="rect">
            <a:avLst/>
          </a:prstGeom>
        </p:spPr>
        <p:txBody>
          <a:bodyPr anchor="ctr" anchorCtr="0"/>
          <a:lstStyle>
            <a:lvl1pPr marL="0" indent="0" algn="ctr">
              <a:buNone/>
              <a:defRPr sz="1600">
                <a:latin typeface="Nunito Sans" pitchFamily="2" charset="77"/>
              </a:defRPr>
            </a:lvl1pPr>
          </a:lstStyle>
          <a:p>
            <a:pPr lvl="0"/>
            <a:endParaRPr lang="en-US" dirty="0"/>
          </a:p>
        </p:txBody>
      </p:sp>
      <p:sp>
        <p:nvSpPr>
          <p:cNvPr id="7" name="Content Placeholder 4">
            <a:extLst>
              <a:ext uri="{FF2B5EF4-FFF2-40B4-BE49-F238E27FC236}">
                <a16:creationId xmlns:a16="http://schemas.microsoft.com/office/drawing/2014/main" id="{69B6B3B8-6C5E-504B-8847-06E11EBED2F7}"/>
              </a:ext>
            </a:extLst>
          </p:cNvPr>
          <p:cNvSpPr>
            <a:spLocks noGrp="1"/>
          </p:cNvSpPr>
          <p:nvPr>
            <p:ph sz="quarter" idx="12"/>
          </p:nvPr>
        </p:nvSpPr>
        <p:spPr>
          <a:xfrm>
            <a:off x="6096000" y="1352550"/>
            <a:ext cx="1790700" cy="1714500"/>
          </a:xfrm>
          <a:prstGeom prst="rect">
            <a:avLst/>
          </a:prstGeom>
        </p:spPr>
        <p:txBody>
          <a:bodyPr anchor="ctr" anchorCtr="0"/>
          <a:lstStyle>
            <a:lvl1pPr marL="0" indent="0" algn="ctr">
              <a:buNone/>
              <a:defRPr sz="1600">
                <a:latin typeface="Nunito Sans" pitchFamily="2" charset="77"/>
              </a:defRPr>
            </a:lvl1pPr>
          </a:lstStyle>
          <a:p>
            <a:pPr lvl="0"/>
            <a:endParaRPr lang="en-US" dirty="0"/>
          </a:p>
        </p:txBody>
      </p:sp>
      <p:sp>
        <p:nvSpPr>
          <p:cNvPr id="9" name="Text Placeholder 8">
            <a:extLst>
              <a:ext uri="{FF2B5EF4-FFF2-40B4-BE49-F238E27FC236}">
                <a16:creationId xmlns:a16="http://schemas.microsoft.com/office/drawing/2014/main" id="{692119E3-08B2-DD47-BDEC-2679EB6E73F3}"/>
              </a:ext>
            </a:extLst>
          </p:cNvPr>
          <p:cNvSpPr>
            <a:spLocks noGrp="1"/>
          </p:cNvSpPr>
          <p:nvPr>
            <p:ph type="body" sz="quarter" idx="13"/>
          </p:nvPr>
        </p:nvSpPr>
        <p:spPr>
          <a:xfrm>
            <a:off x="748550" y="3143250"/>
            <a:ext cx="2318175" cy="1181100"/>
          </a:xfrm>
          <a:prstGeom prst="rect">
            <a:avLst/>
          </a:prstGeom>
        </p:spPr>
        <p:txBody>
          <a:bodyPr lIns="0" tIns="0" rIns="0" bIns="0" anchor="t"/>
          <a:lstStyle>
            <a:lvl1pPr marL="0" indent="0" algn="l">
              <a:lnSpc>
                <a:spcPct val="110000"/>
              </a:lnSpc>
              <a:spcBef>
                <a:spcPts val="0"/>
              </a:spcBef>
              <a:spcAft>
                <a:spcPts val="500"/>
              </a:spcAft>
              <a:buNone/>
              <a:defRPr sz="1400" b="0" i="0">
                <a:latin typeface="Nunito Sans" pitchFamily="2" charset="77"/>
              </a:defRPr>
            </a:lvl1pPr>
            <a:lvl2pPr marL="257168" indent="0" algn="ctr">
              <a:buNone/>
              <a:defRPr sz="1200"/>
            </a:lvl2pPr>
            <a:lvl3pPr marL="514337" indent="0" algn="ctr">
              <a:buNone/>
              <a:defRPr sz="1200"/>
            </a:lvl3pPr>
            <a:lvl4pPr marL="771506" indent="0" algn="ctr">
              <a:buNone/>
              <a:defRPr sz="1200"/>
            </a:lvl4pPr>
            <a:lvl5pPr marL="1028675" indent="0" algn="ctr">
              <a:buNone/>
              <a:defRPr sz="1200"/>
            </a:lvl5pPr>
          </a:lstStyle>
          <a:p>
            <a:pPr lvl="0"/>
            <a:r>
              <a:rPr lang="en-US" dirty="0"/>
              <a:t>Click to edit Master text styles</a:t>
            </a:r>
          </a:p>
        </p:txBody>
      </p:sp>
      <p:sp>
        <p:nvSpPr>
          <p:cNvPr id="10" name="Text Placeholder 8">
            <a:extLst>
              <a:ext uri="{FF2B5EF4-FFF2-40B4-BE49-F238E27FC236}">
                <a16:creationId xmlns:a16="http://schemas.microsoft.com/office/drawing/2014/main" id="{BE1F7FB3-A276-EA47-A854-0AC7F91A4202}"/>
              </a:ext>
            </a:extLst>
          </p:cNvPr>
          <p:cNvSpPr>
            <a:spLocks noGrp="1"/>
          </p:cNvSpPr>
          <p:nvPr>
            <p:ph type="body" sz="quarter" idx="14"/>
          </p:nvPr>
        </p:nvSpPr>
        <p:spPr>
          <a:xfrm>
            <a:off x="3434926" y="3143250"/>
            <a:ext cx="2318175" cy="1181100"/>
          </a:xfrm>
          <a:prstGeom prst="rect">
            <a:avLst/>
          </a:prstGeom>
        </p:spPr>
        <p:txBody>
          <a:bodyPr lIns="0" tIns="0" rIns="0" bIns="0" anchor="t"/>
          <a:lstStyle>
            <a:lvl1pPr marL="0" indent="0" algn="l">
              <a:lnSpc>
                <a:spcPct val="110000"/>
              </a:lnSpc>
              <a:spcBef>
                <a:spcPts val="0"/>
              </a:spcBef>
              <a:spcAft>
                <a:spcPts val="500"/>
              </a:spcAft>
              <a:buNone/>
              <a:defRPr sz="1400" b="0" i="0">
                <a:latin typeface="Nunito Sans" pitchFamily="2" charset="77"/>
              </a:defRPr>
            </a:lvl1pPr>
            <a:lvl2pPr marL="257168" indent="0" algn="ctr">
              <a:buNone/>
              <a:defRPr sz="1200"/>
            </a:lvl2pPr>
            <a:lvl3pPr marL="514337" indent="0" algn="ctr">
              <a:buNone/>
              <a:defRPr sz="1200"/>
            </a:lvl3pPr>
            <a:lvl4pPr marL="771506" indent="0" algn="ctr">
              <a:buNone/>
              <a:defRPr sz="1200"/>
            </a:lvl4pPr>
            <a:lvl5pPr marL="1028675" indent="0" algn="ctr">
              <a:buNone/>
              <a:defRPr sz="1200"/>
            </a:lvl5pPr>
          </a:lstStyle>
          <a:p>
            <a:pPr lvl="0"/>
            <a:r>
              <a:rPr lang="en-US" dirty="0"/>
              <a:t>Click to edit Master text styles</a:t>
            </a:r>
          </a:p>
        </p:txBody>
      </p:sp>
      <p:sp>
        <p:nvSpPr>
          <p:cNvPr id="11" name="Text Placeholder 8">
            <a:extLst>
              <a:ext uri="{FF2B5EF4-FFF2-40B4-BE49-F238E27FC236}">
                <a16:creationId xmlns:a16="http://schemas.microsoft.com/office/drawing/2014/main" id="{45137B93-5FD9-3B44-AC73-8C57E62F2D75}"/>
              </a:ext>
            </a:extLst>
          </p:cNvPr>
          <p:cNvSpPr>
            <a:spLocks noGrp="1"/>
          </p:cNvSpPr>
          <p:nvPr>
            <p:ph type="body" sz="quarter" idx="15"/>
          </p:nvPr>
        </p:nvSpPr>
        <p:spPr>
          <a:xfrm>
            <a:off x="6104494" y="3143250"/>
            <a:ext cx="2318175" cy="1181100"/>
          </a:xfrm>
          <a:prstGeom prst="rect">
            <a:avLst/>
          </a:prstGeom>
        </p:spPr>
        <p:txBody>
          <a:bodyPr lIns="0" tIns="0" rIns="0" bIns="0" anchor="t"/>
          <a:lstStyle>
            <a:lvl1pPr marL="0" indent="0" algn="l">
              <a:lnSpc>
                <a:spcPct val="110000"/>
              </a:lnSpc>
              <a:spcBef>
                <a:spcPts val="0"/>
              </a:spcBef>
              <a:spcAft>
                <a:spcPts val="500"/>
              </a:spcAft>
              <a:buNone/>
              <a:defRPr sz="1400" b="0" i="0">
                <a:latin typeface="Nunito Sans" pitchFamily="2" charset="77"/>
              </a:defRPr>
            </a:lvl1pPr>
            <a:lvl2pPr marL="257168" indent="0" algn="ctr">
              <a:buNone/>
              <a:defRPr sz="1200"/>
            </a:lvl2pPr>
            <a:lvl3pPr marL="514337" indent="0" algn="ctr">
              <a:buNone/>
              <a:defRPr sz="1200"/>
            </a:lvl3pPr>
            <a:lvl4pPr marL="771506" indent="0" algn="ctr">
              <a:buNone/>
              <a:defRPr sz="1200"/>
            </a:lvl4pPr>
            <a:lvl5pPr marL="1028675" indent="0" algn="ctr">
              <a:buNone/>
              <a:defRPr sz="1200"/>
            </a:lvl5pPr>
          </a:lstStyle>
          <a:p>
            <a:pPr lvl="0"/>
            <a:r>
              <a:rPr lang="en-US" dirty="0"/>
              <a:t>Click to edit Master text styles</a:t>
            </a:r>
          </a:p>
        </p:txBody>
      </p:sp>
    </p:spTree>
    <p:extLst>
      <p:ext uri="{BB962C8B-B14F-4D97-AF65-F5344CB8AC3E}">
        <p14:creationId xmlns:p14="http://schemas.microsoft.com/office/powerpoint/2010/main" val="20750434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Items">
    <p:spTree>
      <p:nvGrpSpPr>
        <p:cNvPr id="1" name=""/>
        <p:cNvGrpSpPr/>
        <p:nvPr/>
      </p:nvGrpSpPr>
      <p:grpSpPr>
        <a:xfrm>
          <a:off x="0" y="0"/>
          <a:ext cx="0" cy="0"/>
          <a:chOff x="0" y="0"/>
          <a:chExt cx="0" cy="0"/>
        </a:xfrm>
      </p:grpSpPr>
      <p:sp>
        <p:nvSpPr>
          <p:cNvPr id="3" name="Title 13">
            <a:extLst>
              <a:ext uri="{FF2B5EF4-FFF2-40B4-BE49-F238E27FC236}">
                <a16:creationId xmlns:a16="http://schemas.microsoft.com/office/drawing/2014/main" id="{7611D967-BA0F-C54A-A7DB-DA4D5B289591}"/>
              </a:ext>
            </a:extLst>
          </p:cNvPr>
          <p:cNvSpPr>
            <a:spLocks noGrp="1"/>
          </p:cNvSpPr>
          <p:nvPr>
            <p:ph type="title" hasCustomPrompt="1"/>
          </p:nvPr>
        </p:nvSpPr>
        <p:spPr>
          <a:xfrm>
            <a:off x="385699" y="457202"/>
            <a:ext cx="8339201" cy="323849"/>
          </a:xfrm>
          <a:prstGeom prst="rect">
            <a:avLst/>
          </a:prstGeom>
        </p:spPr>
        <p:txBody>
          <a:bodyPr lIns="0" tIns="0" rIns="0" bIns="0"/>
          <a:lstStyle>
            <a:lvl1pPr algn="l">
              <a:lnSpc>
                <a:spcPct val="90000"/>
              </a:lnSpc>
              <a:defRPr sz="2400" b="1" i="0" cap="none" baseline="0">
                <a:solidFill>
                  <a:schemeClr val="tx2"/>
                </a:solidFill>
                <a:latin typeface="Nunito Sans Black" pitchFamily="2" charset="77"/>
                <a:ea typeface="Nunito Sans Black" pitchFamily="2" charset="77"/>
                <a:cs typeface="Nunito Sans Black" pitchFamily="2" charset="77"/>
              </a:defRPr>
            </a:lvl1pPr>
          </a:lstStyle>
          <a:p>
            <a:r>
              <a:rPr lang="en-US" dirty="0"/>
              <a:t>Click to edit Master title style.</a:t>
            </a:r>
          </a:p>
        </p:txBody>
      </p:sp>
      <p:sp>
        <p:nvSpPr>
          <p:cNvPr id="5" name="Content Placeholder 4">
            <a:extLst>
              <a:ext uri="{FF2B5EF4-FFF2-40B4-BE49-F238E27FC236}">
                <a16:creationId xmlns:a16="http://schemas.microsoft.com/office/drawing/2014/main" id="{53C0ECA9-E904-2A4C-8B55-ABE24D52A917}"/>
              </a:ext>
            </a:extLst>
          </p:cNvPr>
          <p:cNvSpPr>
            <a:spLocks noGrp="1"/>
          </p:cNvSpPr>
          <p:nvPr>
            <p:ph sz="quarter" idx="10"/>
          </p:nvPr>
        </p:nvSpPr>
        <p:spPr>
          <a:xfrm>
            <a:off x="671918" y="1162050"/>
            <a:ext cx="1352973" cy="1295400"/>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6" name="Content Placeholder 4">
            <a:extLst>
              <a:ext uri="{FF2B5EF4-FFF2-40B4-BE49-F238E27FC236}">
                <a16:creationId xmlns:a16="http://schemas.microsoft.com/office/drawing/2014/main" id="{CFBBCE43-24E8-4F4C-B11B-CE8D59228910}"/>
              </a:ext>
            </a:extLst>
          </p:cNvPr>
          <p:cNvSpPr>
            <a:spLocks noGrp="1"/>
          </p:cNvSpPr>
          <p:nvPr>
            <p:ph sz="quarter" idx="11"/>
          </p:nvPr>
        </p:nvSpPr>
        <p:spPr>
          <a:xfrm>
            <a:off x="2772046" y="1162050"/>
            <a:ext cx="1352973" cy="1295400"/>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7" name="Content Placeholder 4">
            <a:extLst>
              <a:ext uri="{FF2B5EF4-FFF2-40B4-BE49-F238E27FC236}">
                <a16:creationId xmlns:a16="http://schemas.microsoft.com/office/drawing/2014/main" id="{69B6B3B8-6C5E-504B-8847-06E11EBED2F7}"/>
              </a:ext>
            </a:extLst>
          </p:cNvPr>
          <p:cNvSpPr>
            <a:spLocks noGrp="1"/>
          </p:cNvSpPr>
          <p:nvPr>
            <p:ph sz="quarter" idx="12"/>
          </p:nvPr>
        </p:nvSpPr>
        <p:spPr>
          <a:xfrm>
            <a:off x="4872173" y="1162050"/>
            <a:ext cx="1352973" cy="1295400"/>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9" name="Text Placeholder 8">
            <a:extLst>
              <a:ext uri="{FF2B5EF4-FFF2-40B4-BE49-F238E27FC236}">
                <a16:creationId xmlns:a16="http://schemas.microsoft.com/office/drawing/2014/main" id="{692119E3-08B2-DD47-BDEC-2679EB6E73F3}"/>
              </a:ext>
            </a:extLst>
          </p:cNvPr>
          <p:cNvSpPr>
            <a:spLocks noGrp="1"/>
          </p:cNvSpPr>
          <p:nvPr>
            <p:ph type="body" sz="quarter" idx="13"/>
          </p:nvPr>
        </p:nvSpPr>
        <p:spPr>
          <a:xfrm>
            <a:off x="385314" y="2686052"/>
            <a:ext cx="1916026" cy="1828799"/>
          </a:xfrm>
          <a:prstGeom prst="rect">
            <a:avLst/>
          </a:prstGeom>
        </p:spPr>
        <p:txBody>
          <a:bodyPr lIns="0" tIns="0" rIns="0" bIns="0"/>
          <a:lstStyle>
            <a:lvl1pPr marL="0" indent="0" algn="ctr">
              <a:lnSpc>
                <a:spcPct val="90000"/>
              </a:lnSpc>
              <a:spcBef>
                <a:spcPts val="0"/>
              </a:spcBef>
              <a:spcAft>
                <a:spcPts val="500"/>
              </a:spcAft>
              <a:buNone/>
              <a:defRPr sz="1200">
                <a:latin typeface="Nunito Sans" pitchFamily="2" charset="77"/>
              </a:defRPr>
            </a:lvl1pPr>
            <a:lvl2pPr marL="257168" indent="0" algn="ctr">
              <a:buNone/>
              <a:defRPr sz="1200"/>
            </a:lvl2pPr>
            <a:lvl3pPr marL="514337" indent="0" algn="ctr">
              <a:buNone/>
              <a:defRPr sz="1200"/>
            </a:lvl3pPr>
            <a:lvl4pPr marL="771506" indent="0" algn="ctr">
              <a:buNone/>
              <a:defRPr sz="1200"/>
            </a:lvl4pPr>
            <a:lvl5pPr marL="1028675" indent="0" algn="ctr">
              <a:buNone/>
              <a:defRPr sz="1200"/>
            </a:lvl5pPr>
          </a:lstStyle>
          <a:p>
            <a:pPr lvl="0"/>
            <a:r>
              <a:rPr lang="en-US" dirty="0"/>
              <a:t>Click to edit Master text styles</a:t>
            </a:r>
          </a:p>
        </p:txBody>
      </p:sp>
      <p:sp>
        <p:nvSpPr>
          <p:cNvPr id="10" name="Text Placeholder 8">
            <a:extLst>
              <a:ext uri="{FF2B5EF4-FFF2-40B4-BE49-F238E27FC236}">
                <a16:creationId xmlns:a16="http://schemas.microsoft.com/office/drawing/2014/main" id="{BE1F7FB3-A276-EA47-A854-0AC7F91A4202}"/>
              </a:ext>
            </a:extLst>
          </p:cNvPr>
          <p:cNvSpPr>
            <a:spLocks noGrp="1"/>
          </p:cNvSpPr>
          <p:nvPr>
            <p:ph type="body" sz="quarter" idx="14"/>
          </p:nvPr>
        </p:nvSpPr>
        <p:spPr>
          <a:xfrm>
            <a:off x="2488401" y="2686052"/>
            <a:ext cx="1916026" cy="1828799"/>
          </a:xfrm>
          <a:prstGeom prst="rect">
            <a:avLst/>
          </a:prstGeom>
        </p:spPr>
        <p:txBody>
          <a:bodyPr lIns="0" tIns="0" rIns="0" bIns="0"/>
          <a:lstStyle>
            <a:lvl1pPr marL="0" indent="0" algn="ctr">
              <a:lnSpc>
                <a:spcPct val="90000"/>
              </a:lnSpc>
              <a:spcBef>
                <a:spcPts val="0"/>
              </a:spcBef>
              <a:spcAft>
                <a:spcPts val="500"/>
              </a:spcAft>
              <a:buNone/>
              <a:defRPr sz="1200">
                <a:latin typeface="Nunito Sans" pitchFamily="2" charset="77"/>
              </a:defRPr>
            </a:lvl1pPr>
            <a:lvl2pPr marL="257168" indent="0" algn="ctr">
              <a:buNone/>
              <a:defRPr sz="1200"/>
            </a:lvl2pPr>
            <a:lvl3pPr marL="514337" indent="0" algn="ctr">
              <a:buNone/>
              <a:defRPr sz="1200"/>
            </a:lvl3pPr>
            <a:lvl4pPr marL="771506" indent="0" algn="ctr">
              <a:buNone/>
              <a:defRPr sz="1200"/>
            </a:lvl4pPr>
            <a:lvl5pPr marL="1028675" indent="0" algn="ctr">
              <a:buNone/>
              <a:defRPr sz="1200"/>
            </a:lvl5pPr>
          </a:lstStyle>
          <a:p>
            <a:pPr lvl="0"/>
            <a:r>
              <a:rPr lang="en-US" dirty="0"/>
              <a:t>Click to edit Master text styles</a:t>
            </a:r>
          </a:p>
        </p:txBody>
      </p:sp>
      <p:sp>
        <p:nvSpPr>
          <p:cNvPr id="11" name="Text Placeholder 8">
            <a:extLst>
              <a:ext uri="{FF2B5EF4-FFF2-40B4-BE49-F238E27FC236}">
                <a16:creationId xmlns:a16="http://schemas.microsoft.com/office/drawing/2014/main" id="{45137B93-5FD9-3B44-AC73-8C57E62F2D75}"/>
              </a:ext>
            </a:extLst>
          </p:cNvPr>
          <p:cNvSpPr>
            <a:spLocks noGrp="1"/>
          </p:cNvSpPr>
          <p:nvPr>
            <p:ph type="body" sz="quarter" idx="15"/>
          </p:nvPr>
        </p:nvSpPr>
        <p:spPr>
          <a:xfrm>
            <a:off x="4591488" y="2686052"/>
            <a:ext cx="1916026" cy="1828799"/>
          </a:xfrm>
          <a:prstGeom prst="rect">
            <a:avLst/>
          </a:prstGeom>
        </p:spPr>
        <p:txBody>
          <a:bodyPr lIns="0" tIns="0" rIns="0" bIns="0"/>
          <a:lstStyle>
            <a:lvl1pPr marL="0" indent="0" algn="ctr">
              <a:lnSpc>
                <a:spcPct val="90000"/>
              </a:lnSpc>
              <a:spcBef>
                <a:spcPts val="0"/>
              </a:spcBef>
              <a:spcAft>
                <a:spcPts val="500"/>
              </a:spcAft>
              <a:buNone/>
              <a:defRPr sz="1200">
                <a:latin typeface="Nunito Sans" pitchFamily="2" charset="77"/>
              </a:defRPr>
            </a:lvl1pPr>
            <a:lvl2pPr marL="257168" indent="0" algn="ctr">
              <a:buNone/>
              <a:defRPr sz="1200"/>
            </a:lvl2pPr>
            <a:lvl3pPr marL="514337" indent="0" algn="ctr">
              <a:buNone/>
              <a:defRPr sz="1200"/>
            </a:lvl3pPr>
            <a:lvl4pPr marL="771506" indent="0" algn="ctr">
              <a:buNone/>
              <a:defRPr sz="1200"/>
            </a:lvl4pPr>
            <a:lvl5pPr marL="1028675" indent="0" algn="ctr">
              <a:buNone/>
              <a:defRPr sz="1200"/>
            </a:lvl5pPr>
          </a:lstStyle>
          <a:p>
            <a:pPr lvl="0"/>
            <a:r>
              <a:rPr lang="en-US" dirty="0"/>
              <a:t>Click to edit Master text styles</a:t>
            </a:r>
          </a:p>
        </p:txBody>
      </p:sp>
      <p:sp>
        <p:nvSpPr>
          <p:cNvPr id="12" name="Content Placeholder 4">
            <a:extLst>
              <a:ext uri="{FF2B5EF4-FFF2-40B4-BE49-F238E27FC236}">
                <a16:creationId xmlns:a16="http://schemas.microsoft.com/office/drawing/2014/main" id="{6D2C301B-B3CD-B54B-B54D-4AE782FBA2DE}"/>
              </a:ext>
            </a:extLst>
          </p:cNvPr>
          <p:cNvSpPr>
            <a:spLocks noGrp="1"/>
          </p:cNvSpPr>
          <p:nvPr>
            <p:ph sz="quarter" idx="16"/>
          </p:nvPr>
        </p:nvSpPr>
        <p:spPr>
          <a:xfrm>
            <a:off x="6972301" y="1162050"/>
            <a:ext cx="1352973" cy="1295400"/>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13" name="Text Placeholder 8">
            <a:extLst>
              <a:ext uri="{FF2B5EF4-FFF2-40B4-BE49-F238E27FC236}">
                <a16:creationId xmlns:a16="http://schemas.microsoft.com/office/drawing/2014/main" id="{C18A03AC-DF4F-784F-BD23-68722C5CFEBE}"/>
              </a:ext>
            </a:extLst>
          </p:cNvPr>
          <p:cNvSpPr>
            <a:spLocks noGrp="1"/>
          </p:cNvSpPr>
          <p:nvPr>
            <p:ph type="body" sz="quarter" idx="17"/>
          </p:nvPr>
        </p:nvSpPr>
        <p:spPr>
          <a:xfrm>
            <a:off x="6694575" y="2686052"/>
            <a:ext cx="1916026" cy="1828799"/>
          </a:xfrm>
          <a:prstGeom prst="rect">
            <a:avLst/>
          </a:prstGeom>
        </p:spPr>
        <p:txBody>
          <a:bodyPr lIns="0" tIns="0" rIns="0" bIns="0"/>
          <a:lstStyle>
            <a:lvl1pPr marL="0" indent="0" algn="ctr">
              <a:lnSpc>
                <a:spcPct val="90000"/>
              </a:lnSpc>
              <a:spcBef>
                <a:spcPts val="0"/>
              </a:spcBef>
              <a:spcAft>
                <a:spcPts val="500"/>
              </a:spcAft>
              <a:buNone/>
              <a:defRPr sz="1200">
                <a:latin typeface="Nunito Sans" pitchFamily="2" charset="77"/>
              </a:defRPr>
            </a:lvl1pPr>
            <a:lvl2pPr marL="257168" indent="0" algn="ctr">
              <a:buNone/>
              <a:defRPr sz="1200"/>
            </a:lvl2pPr>
            <a:lvl3pPr marL="514337" indent="0" algn="ctr">
              <a:buNone/>
              <a:defRPr sz="1200"/>
            </a:lvl3pPr>
            <a:lvl4pPr marL="771506" indent="0" algn="ctr">
              <a:buNone/>
              <a:defRPr sz="1200"/>
            </a:lvl4pPr>
            <a:lvl5pPr marL="1028675" indent="0" algn="ctr">
              <a:buNone/>
              <a:defRPr sz="1200"/>
            </a:lvl5pPr>
          </a:lstStyle>
          <a:p>
            <a:pPr lvl="0"/>
            <a:r>
              <a:rPr lang="en-US" dirty="0"/>
              <a:t>Click to edit Master text styles</a:t>
            </a:r>
          </a:p>
        </p:txBody>
      </p:sp>
    </p:spTree>
    <p:extLst>
      <p:ext uri="{BB962C8B-B14F-4D97-AF65-F5344CB8AC3E}">
        <p14:creationId xmlns:p14="http://schemas.microsoft.com/office/powerpoint/2010/main" val="492469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_Subhea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352AFED-2F3F-1147-81EE-99450F171C8A}"/>
              </a:ext>
            </a:extLst>
          </p:cNvPr>
          <p:cNvSpPr>
            <a:spLocks noGrp="1"/>
          </p:cNvSpPr>
          <p:nvPr>
            <p:ph type="body" sz="quarter" idx="11" hasCustomPrompt="1"/>
          </p:nvPr>
        </p:nvSpPr>
        <p:spPr>
          <a:xfrm>
            <a:off x="385763" y="803087"/>
            <a:ext cx="7005637" cy="523875"/>
          </a:xfrm>
          <a:prstGeom prst="rect">
            <a:avLst/>
          </a:prstGeom>
        </p:spPr>
        <p:txBody>
          <a:bodyPr lIns="0" tIns="0" rIns="0" bIns="0"/>
          <a:lstStyle>
            <a:lvl1pPr marL="0" indent="0">
              <a:buNone/>
              <a:defRPr sz="1200" cap="all" baseline="0">
                <a:solidFill>
                  <a:schemeClr val="accent1"/>
                </a:solidFill>
                <a:latin typeface="Nunito Sans" pitchFamily="2" charset="77"/>
              </a:defRPr>
            </a:lvl1pPr>
            <a:lvl2pPr marL="257175" indent="0">
              <a:buNone/>
              <a:defRPr sz="1600" cap="all" baseline="0">
                <a:solidFill>
                  <a:schemeClr val="accent1"/>
                </a:solidFill>
                <a:latin typeface="Nunito Sans" pitchFamily="2" charset="77"/>
              </a:defRPr>
            </a:lvl2pPr>
            <a:lvl3pPr marL="514350" indent="0">
              <a:buNone/>
              <a:defRPr sz="1600" cap="all" baseline="0">
                <a:solidFill>
                  <a:schemeClr val="accent1"/>
                </a:solidFill>
                <a:latin typeface="Nunito Sans" pitchFamily="2" charset="77"/>
              </a:defRPr>
            </a:lvl3pPr>
            <a:lvl4pPr marL="771525" indent="0">
              <a:buNone/>
              <a:defRPr sz="1600" cap="all" baseline="0">
                <a:solidFill>
                  <a:schemeClr val="accent1"/>
                </a:solidFill>
                <a:latin typeface="Nunito Sans" pitchFamily="2" charset="77"/>
              </a:defRPr>
            </a:lvl4pPr>
            <a:lvl5pPr marL="1028700" indent="0">
              <a:buNone/>
              <a:defRPr sz="1600" cap="all" baseline="0">
                <a:solidFill>
                  <a:schemeClr val="accent1"/>
                </a:solidFill>
                <a:latin typeface="Nunito Sans" pitchFamily="2" charset="77"/>
              </a:defRPr>
            </a:lvl5pPr>
          </a:lstStyle>
          <a:p>
            <a:pPr lvl="0"/>
            <a:r>
              <a:rPr lang="en-US" dirty="0"/>
              <a:t>Subhead Here</a:t>
            </a:r>
          </a:p>
        </p:txBody>
      </p:sp>
      <p:sp>
        <p:nvSpPr>
          <p:cNvPr id="17" name="Title 13"/>
          <p:cNvSpPr>
            <a:spLocks noGrp="1"/>
          </p:cNvSpPr>
          <p:nvPr>
            <p:ph type="title" hasCustomPrompt="1"/>
          </p:nvPr>
        </p:nvSpPr>
        <p:spPr>
          <a:xfrm>
            <a:off x="385698" y="457201"/>
            <a:ext cx="8339201" cy="323849"/>
          </a:xfrm>
          <a:prstGeom prst="rect">
            <a:avLst/>
          </a:prstGeom>
        </p:spPr>
        <p:txBody>
          <a:bodyPr lIns="0" tIns="0" rIns="0" bIns="0"/>
          <a:lstStyle>
            <a:lvl1pPr algn="l">
              <a:lnSpc>
                <a:spcPct val="90000"/>
              </a:lnSpc>
              <a:defRPr sz="2400" b="1" i="0" cap="none" baseline="0">
                <a:solidFill>
                  <a:schemeClr val="tx2"/>
                </a:solidFill>
                <a:latin typeface="Nunito Sans Black" pitchFamily="2" charset="77"/>
                <a:ea typeface="Nunito Sans Black" pitchFamily="2" charset="77"/>
                <a:cs typeface="Nunito Sans Black" pitchFamily="2" charset="77"/>
              </a:defRPr>
            </a:lvl1pPr>
          </a:lstStyle>
          <a:p>
            <a:r>
              <a:rPr lang="en-US" dirty="0"/>
              <a:t>Title – </a:t>
            </a:r>
            <a:r>
              <a:rPr lang="en-US" dirty="0" err="1"/>
              <a:t>Nunito</a:t>
            </a:r>
            <a:r>
              <a:rPr lang="en-US" dirty="0"/>
              <a:t> Sans 24pt.</a:t>
            </a:r>
          </a:p>
        </p:txBody>
      </p:sp>
      <p:sp>
        <p:nvSpPr>
          <p:cNvPr id="3" name="Text Placeholder 2">
            <a:extLst>
              <a:ext uri="{FF2B5EF4-FFF2-40B4-BE49-F238E27FC236}">
                <a16:creationId xmlns:a16="http://schemas.microsoft.com/office/drawing/2014/main" id="{3CE962B0-3517-6949-9D7F-FE35357D7A43}"/>
              </a:ext>
            </a:extLst>
          </p:cNvPr>
          <p:cNvSpPr>
            <a:spLocks noGrp="1"/>
          </p:cNvSpPr>
          <p:nvPr>
            <p:ph type="body" sz="quarter" idx="10"/>
          </p:nvPr>
        </p:nvSpPr>
        <p:spPr>
          <a:xfrm>
            <a:off x="385763" y="1350776"/>
            <a:ext cx="5557837" cy="3011674"/>
          </a:xfrm>
          <a:prstGeom prst="rect">
            <a:avLst/>
          </a:prstGeom>
        </p:spPr>
        <p:txBody>
          <a:bodyPr lIns="0" tIns="0" rIns="0" bIns="0"/>
          <a:lstStyle>
            <a:lvl1pPr marL="0" indent="0">
              <a:lnSpc>
                <a:spcPct val="110000"/>
              </a:lnSpc>
              <a:spcBef>
                <a:spcPts val="1163"/>
              </a:spcBef>
              <a:buNone/>
              <a:defRPr sz="1600" b="1">
                <a:latin typeface="Nunito Sans" pitchFamily="2" charset="77"/>
              </a:defRPr>
            </a:lvl1pPr>
            <a:lvl2pPr marL="202883">
              <a:lnSpc>
                <a:spcPct val="110000"/>
              </a:lnSpc>
              <a:defRPr sz="1400">
                <a:latin typeface="Nunito Sans" pitchFamily="2" charset="77"/>
              </a:defRPr>
            </a:lvl2pPr>
            <a:lvl3pPr marL="365760">
              <a:spcBef>
                <a:spcPts val="300"/>
              </a:spcBef>
              <a:defRPr sz="1300">
                <a:latin typeface="Nunito Sans" pitchFamily="2" charset="77"/>
              </a:defRPr>
            </a:lvl3pPr>
          </a:lstStyle>
          <a:p>
            <a:pPr lvl="0"/>
            <a:r>
              <a:rPr lang="en-US" dirty="0"/>
              <a:t>Click to edit Master text styles</a:t>
            </a:r>
          </a:p>
          <a:p>
            <a:pPr lvl="1"/>
            <a:r>
              <a:rPr lang="en-US" dirty="0"/>
              <a:t>Second level</a:t>
            </a:r>
          </a:p>
          <a:p>
            <a:pPr lvl="2"/>
            <a:r>
              <a:rPr lang="en-US" dirty="0"/>
              <a:t>Third level</a:t>
            </a:r>
          </a:p>
        </p:txBody>
      </p:sp>
      <p:sp>
        <p:nvSpPr>
          <p:cNvPr id="6" name="Oval 5">
            <a:extLst>
              <a:ext uri="{FF2B5EF4-FFF2-40B4-BE49-F238E27FC236}">
                <a16:creationId xmlns:a16="http://schemas.microsoft.com/office/drawing/2014/main" id="{5ABBCAF1-6BB0-514C-AF15-1F9E073CA098}"/>
              </a:ext>
            </a:extLst>
          </p:cNvPr>
          <p:cNvSpPr/>
          <p:nvPr userDrawn="1"/>
        </p:nvSpPr>
        <p:spPr>
          <a:xfrm>
            <a:off x="6556689" y="1581150"/>
            <a:ext cx="4336419" cy="4336419"/>
          </a:xfrm>
          <a:prstGeom prst="ellipse">
            <a:avLst/>
          </a:prstGeom>
          <a:noFill/>
          <a:ln w="635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363084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Stat_Photo">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3424C8-2BBC-E548-B487-E90F8B9083D2}"/>
              </a:ext>
            </a:extLst>
          </p:cNvPr>
          <p:cNvSpPr>
            <a:spLocks noGrp="1"/>
          </p:cNvSpPr>
          <p:nvPr>
            <p:ph type="pic" sz="quarter" idx="12"/>
          </p:nvPr>
        </p:nvSpPr>
        <p:spPr>
          <a:xfrm>
            <a:off x="4572000" y="0"/>
            <a:ext cx="4572000" cy="5143500"/>
          </a:xfrm>
          <a:prstGeom prst="rect">
            <a:avLst/>
          </a:prstGeom>
        </p:spPr>
        <p:txBody>
          <a:bodyPr/>
          <a:lstStyle>
            <a:lvl1pPr>
              <a:defRPr b="0" i="0">
                <a:latin typeface="Nunito Sans" pitchFamily="2" charset="77"/>
              </a:defRPr>
            </a:lvl1pPr>
          </a:lstStyle>
          <a:p>
            <a:endParaRPr lang="en-US" dirty="0"/>
          </a:p>
        </p:txBody>
      </p:sp>
      <p:sp>
        <p:nvSpPr>
          <p:cNvPr id="3" name="Title 13">
            <a:extLst>
              <a:ext uri="{FF2B5EF4-FFF2-40B4-BE49-F238E27FC236}">
                <a16:creationId xmlns:a16="http://schemas.microsoft.com/office/drawing/2014/main" id="{E1462E61-2E48-E84A-83E5-A31685A3505E}"/>
              </a:ext>
            </a:extLst>
          </p:cNvPr>
          <p:cNvSpPr>
            <a:spLocks noGrp="1"/>
          </p:cNvSpPr>
          <p:nvPr>
            <p:ph type="title" hasCustomPrompt="1"/>
          </p:nvPr>
        </p:nvSpPr>
        <p:spPr>
          <a:xfrm>
            <a:off x="385699" y="457202"/>
            <a:ext cx="3805302" cy="895349"/>
          </a:xfrm>
          <a:prstGeom prst="rect">
            <a:avLst/>
          </a:prstGeom>
          <a:noFill/>
        </p:spPr>
        <p:txBody>
          <a:bodyPr lIns="0" tIns="0" rIns="0" bIns="0"/>
          <a:lstStyle>
            <a:lvl1pPr algn="l">
              <a:lnSpc>
                <a:spcPct val="90000"/>
              </a:lnSpc>
              <a:defRPr sz="2400" b="1" i="0" cap="none" baseline="0">
                <a:solidFill>
                  <a:schemeClr val="tx1"/>
                </a:solidFill>
                <a:latin typeface="Nunito Sans Black" pitchFamily="2" charset="77"/>
                <a:ea typeface="Nunito Sans Black" pitchFamily="2" charset="77"/>
                <a:cs typeface="Nunito Sans Black" pitchFamily="2" charset="77"/>
              </a:defRPr>
            </a:lvl1pPr>
          </a:lstStyle>
          <a:p>
            <a:r>
              <a:rPr lang="en-US" dirty="0"/>
              <a:t>Click to edit Master title style.</a:t>
            </a:r>
          </a:p>
        </p:txBody>
      </p:sp>
      <p:pic>
        <p:nvPicPr>
          <p:cNvPr id="5" name="Picture 4">
            <a:extLst>
              <a:ext uri="{FF2B5EF4-FFF2-40B4-BE49-F238E27FC236}">
                <a16:creationId xmlns:a16="http://schemas.microsoft.com/office/drawing/2014/main" id="{4E84A4D9-AC84-9C4A-A052-C6100A0C10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8534399" y="4705350"/>
            <a:ext cx="382911" cy="263322"/>
          </a:xfrm>
          <a:prstGeom prst="rect">
            <a:avLst/>
          </a:prstGeom>
        </p:spPr>
      </p:pic>
      <p:sp>
        <p:nvSpPr>
          <p:cNvPr id="6" name="Text Placeholder 4">
            <a:extLst>
              <a:ext uri="{FF2B5EF4-FFF2-40B4-BE49-F238E27FC236}">
                <a16:creationId xmlns:a16="http://schemas.microsoft.com/office/drawing/2014/main" id="{81855251-41D3-4846-88C5-2D587840C1AB}"/>
              </a:ext>
            </a:extLst>
          </p:cNvPr>
          <p:cNvSpPr>
            <a:spLocks noGrp="1"/>
          </p:cNvSpPr>
          <p:nvPr>
            <p:ph type="body" sz="quarter" idx="10" hasCustomPrompt="1"/>
          </p:nvPr>
        </p:nvSpPr>
        <p:spPr>
          <a:xfrm>
            <a:off x="385700" y="2076450"/>
            <a:ext cx="3805301" cy="952500"/>
          </a:xfrm>
          <a:prstGeom prst="rect">
            <a:avLst/>
          </a:prstGeom>
          <a:noFill/>
        </p:spPr>
        <p:txBody>
          <a:bodyPr/>
          <a:lstStyle>
            <a:lvl1pPr marL="0" indent="0" algn="ctr">
              <a:buNone/>
              <a:defRPr sz="7200" b="1" i="0" spc="-20" baseline="0">
                <a:solidFill>
                  <a:schemeClr val="accent2"/>
                </a:solidFill>
                <a:latin typeface="Nunito Sans Black" pitchFamily="2" charset="77"/>
              </a:defRPr>
            </a:lvl1pPr>
            <a:lvl2pPr marL="257168" indent="0">
              <a:buNone/>
              <a:defRPr/>
            </a:lvl2pPr>
            <a:lvl3pPr marL="514337" indent="0">
              <a:buNone/>
              <a:defRPr/>
            </a:lvl3pPr>
            <a:lvl4pPr marL="771506" indent="0">
              <a:buNone/>
              <a:defRPr/>
            </a:lvl4pPr>
            <a:lvl5pPr marL="1028675" indent="0">
              <a:buNone/>
              <a:defRPr/>
            </a:lvl5pPr>
          </a:lstStyle>
          <a:p>
            <a:pPr lvl="0"/>
            <a:r>
              <a:rPr lang="en-US" dirty="0"/>
              <a:t>STAT</a:t>
            </a:r>
          </a:p>
        </p:txBody>
      </p:sp>
      <p:sp>
        <p:nvSpPr>
          <p:cNvPr id="7" name="Text Placeholder 10">
            <a:extLst>
              <a:ext uri="{FF2B5EF4-FFF2-40B4-BE49-F238E27FC236}">
                <a16:creationId xmlns:a16="http://schemas.microsoft.com/office/drawing/2014/main" id="{754D2BF5-7970-B54E-B894-5549C6C2100C}"/>
              </a:ext>
            </a:extLst>
          </p:cNvPr>
          <p:cNvSpPr>
            <a:spLocks noGrp="1"/>
          </p:cNvSpPr>
          <p:nvPr>
            <p:ph type="body" sz="quarter" idx="13"/>
          </p:nvPr>
        </p:nvSpPr>
        <p:spPr>
          <a:xfrm>
            <a:off x="385700" y="3028950"/>
            <a:ext cx="3805301" cy="1028700"/>
          </a:xfrm>
          <a:prstGeom prst="rect">
            <a:avLst/>
          </a:prstGeom>
          <a:noFill/>
        </p:spPr>
        <p:txBody>
          <a:bodyPr/>
          <a:lstStyle>
            <a:lvl1pPr marL="0" indent="0" algn="ctr">
              <a:buNone/>
              <a:defRPr sz="1400" b="1" i="0">
                <a:solidFill>
                  <a:schemeClr val="tx1"/>
                </a:solidFill>
                <a:latin typeface="Nunito Sans ExtraBold" pitchFamily="2" charset="77"/>
              </a:defRPr>
            </a:lvl1pPr>
          </a:lstStyle>
          <a:p>
            <a:pPr lvl="0"/>
            <a:r>
              <a:rPr lang="en-US" dirty="0"/>
              <a:t>Click to edit Master text styles</a:t>
            </a:r>
          </a:p>
        </p:txBody>
      </p:sp>
      <p:sp>
        <p:nvSpPr>
          <p:cNvPr id="8" name="Text Placeholder 10">
            <a:extLst>
              <a:ext uri="{FF2B5EF4-FFF2-40B4-BE49-F238E27FC236}">
                <a16:creationId xmlns:a16="http://schemas.microsoft.com/office/drawing/2014/main" id="{308625B9-ADC6-7C4C-9BCB-5171A1536E42}"/>
              </a:ext>
            </a:extLst>
          </p:cNvPr>
          <p:cNvSpPr>
            <a:spLocks noGrp="1"/>
          </p:cNvSpPr>
          <p:nvPr>
            <p:ph type="body" sz="quarter" idx="14"/>
          </p:nvPr>
        </p:nvSpPr>
        <p:spPr>
          <a:xfrm>
            <a:off x="385700" y="1672004"/>
            <a:ext cx="3805301" cy="404447"/>
          </a:xfrm>
          <a:prstGeom prst="rect">
            <a:avLst/>
          </a:prstGeom>
          <a:noFill/>
        </p:spPr>
        <p:txBody>
          <a:bodyPr anchor="b"/>
          <a:lstStyle>
            <a:lvl1pPr marL="0" indent="0" algn="ctr">
              <a:buNone/>
              <a:defRPr sz="1400" b="1" i="0">
                <a:solidFill>
                  <a:schemeClr val="tx1"/>
                </a:solidFill>
                <a:latin typeface="Nunito Sans ExtraBold" pitchFamily="2" charset="77"/>
              </a:defRPr>
            </a:lvl1pPr>
          </a:lstStyle>
          <a:p>
            <a:pPr lvl="0"/>
            <a:r>
              <a:rPr lang="en-US" dirty="0"/>
              <a:t>Click to edit Master text styles</a:t>
            </a:r>
          </a:p>
        </p:txBody>
      </p:sp>
    </p:spTree>
    <p:extLst>
      <p:ext uri="{BB962C8B-B14F-4D97-AF65-F5344CB8AC3E}">
        <p14:creationId xmlns:p14="http://schemas.microsoft.com/office/powerpoint/2010/main" val="23250714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ntent_Photo">
    <p:bg>
      <p:bgPr>
        <a:solidFill>
          <a:schemeClr val="bg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CEDEC10-2C3C-0B4E-8D62-330A74330C0D}"/>
              </a:ext>
            </a:extLst>
          </p:cNvPr>
          <p:cNvSpPr>
            <a:spLocks noGrp="1"/>
          </p:cNvSpPr>
          <p:nvPr>
            <p:ph type="body" sz="quarter" idx="11"/>
          </p:nvPr>
        </p:nvSpPr>
        <p:spPr>
          <a:xfrm>
            <a:off x="385698" y="1123950"/>
            <a:ext cx="3919602" cy="3314700"/>
          </a:xfrm>
          <a:prstGeom prst="rect">
            <a:avLst/>
          </a:prstGeom>
          <a:noFill/>
        </p:spPr>
        <p:txBody>
          <a:bodyPr lIns="0" tIns="0" rIns="0" bIns="0"/>
          <a:lstStyle>
            <a:lvl1pPr marL="0" indent="0">
              <a:lnSpc>
                <a:spcPct val="110000"/>
              </a:lnSpc>
              <a:buNone/>
              <a:defRPr sz="1600">
                <a:solidFill>
                  <a:schemeClr val="tx1"/>
                </a:solidFill>
                <a:latin typeface="Nunito Sans" pitchFamily="2" charset="77"/>
              </a:defRPr>
            </a:lvl1pPr>
            <a:lvl2pPr>
              <a:lnSpc>
                <a:spcPct val="110000"/>
              </a:lnSpc>
              <a:defRPr sz="1400">
                <a:solidFill>
                  <a:schemeClr val="tx1"/>
                </a:solidFill>
                <a:latin typeface="Nunito Sans" pitchFamily="2" charset="77"/>
              </a:defRPr>
            </a:lvl2pPr>
            <a:lvl3pPr>
              <a:defRPr sz="1400">
                <a:latin typeface="Nunito Sans" pitchFamily="2" charset="77"/>
              </a:defRPr>
            </a:lvl3pPr>
            <a:lvl4pPr>
              <a:defRPr sz="1400">
                <a:latin typeface="Nunito Sans" pitchFamily="2" charset="77"/>
              </a:defRPr>
            </a:lvl4pPr>
            <a:lvl5pPr>
              <a:defRPr sz="1400">
                <a:latin typeface="Nunito Sans" pitchFamily="2" charset="77"/>
              </a:defRPr>
            </a:lvl5pPr>
          </a:lstStyle>
          <a:p>
            <a:pPr lvl="0"/>
            <a:r>
              <a:rPr lang="en-US" dirty="0"/>
              <a:t>Click to edit Master text styles</a:t>
            </a:r>
          </a:p>
          <a:p>
            <a:pPr lvl="1"/>
            <a:r>
              <a:rPr lang="en-US" dirty="0"/>
              <a:t>Second level</a:t>
            </a:r>
          </a:p>
        </p:txBody>
      </p:sp>
      <p:sp>
        <p:nvSpPr>
          <p:cNvPr id="4" name="Picture Placeholder 3">
            <a:extLst>
              <a:ext uri="{FF2B5EF4-FFF2-40B4-BE49-F238E27FC236}">
                <a16:creationId xmlns:a16="http://schemas.microsoft.com/office/drawing/2014/main" id="{8E3424C8-2BBC-E548-B487-E90F8B9083D2}"/>
              </a:ext>
            </a:extLst>
          </p:cNvPr>
          <p:cNvSpPr>
            <a:spLocks noGrp="1"/>
          </p:cNvSpPr>
          <p:nvPr>
            <p:ph type="pic" sz="quarter" idx="12"/>
          </p:nvPr>
        </p:nvSpPr>
        <p:spPr>
          <a:xfrm>
            <a:off x="4572000" y="0"/>
            <a:ext cx="4572000" cy="5143500"/>
          </a:xfrm>
          <a:prstGeom prst="rect">
            <a:avLst/>
          </a:prstGeom>
        </p:spPr>
        <p:txBody>
          <a:bodyPr/>
          <a:lstStyle>
            <a:lvl1pPr>
              <a:defRPr b="0" i="0">
                <a:latin typeface="Nunito Sans" pitchFamily="2" charset="77"/>
              </a:defRPr>
            </a:lvl1pPr>
          </a:lstStyle>
          <a:p>
            <a:endParaRPr lang="en-US" dirty="0"/>
          </a:p>
        </p:txBody>
      </p:sp>
      <p:sp>
        <p:nvSpPr>
          <p:cNvPr id="3" name="Title 13">
            <a:extLst>
              <a:ext uri="{FF2B5EF4-FFF2-40B4-BE49-F238E27FC236}">
                <a16:creationId xmlns:a16="http://schemas.microsoft.com/office/drawing/2014/main" id="{E1462E61-2E48-E84A-83E5-A31685A3505E}"/>
              </a:ext>
            </a:extLst>
          </p:cNvPr>
          <p:cNvSpPr>
            <a:spLocks noGrp="1"/>
          </p:cNvSpPr>
          <p:nvPr>
            <p:ph type="title" hasCustomPrompt="1"/>
          </p:nvPr>
        </p:nvSpPr>
        <p:spPr>
          <a:xfrm>
            <a:off x="385699" y="457202"/>
            <a:ext cx="3843402" cy="666749"/>
          </a:xfrm>
          <a:prstGeom prst="rect">
            <a:avLst/>
          </a:prstGeom>
          <a:noFill/>
        </p:spPr>
        <p:txBody>
          <a:bodyPr lIns="0" tIns="0" rIns="0" bIns="0"/>
          <a:lstStyle>
            <a:lvl1pPr algn="l">
              <a:lnSpc>
                <a:spcPct val="90000"/>
              </a:lnSpc>
              <a:defRPr sz="2400" b="1" i="0" cap="none" baseline="0">
                <a:solidFill>
                  <a:schemeClr val="tx1"/>
                </a:solidFill>
                <a:latin typeface="Nunito Sans Black" pitchFamily="2" charset="77"/>
                <a:ea typeface="Nunito Sans Black" pitchFamily="2" charset="77"/>
                <a:cs typeface="Nunito Sans Black" pitchFamily="2" charset="77"/>
              </a:defRPr>
            </a:lvl1pPr>
          </a:lstStyle>
          <a:p>
            <a:r>
              <a:rPr lang="en-US" dirty="0"/>
              <a:t>Click to edit Master title style.</a:t>
            </a:r>
          </a:p>
        </p:txBody>
      </p:sp>
      <p:pic>
        <p:nvPicPr>
          <p:cNvPr id="5" name="Picture 4">
            <a:extLst>
              <a:ext uri="{FF2B5EF4-FFF2-40B4-BE49-F238E27FC236}">
                <a16:creationId xmlns:a16="http://schemas.microsoft.com/office/drawing/2014/main" id="{4E84A4D9-AC84-9C4A-A052-C6100A0C10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8534399" y="4705350"/>
            <a:ext cx="382911" cy="263322"/>
          </a:xfrm>
          <a:prstGeom prst="rect">
            <a:avLst/>
          </a:prstGeom>
        </p:spPr>
      </p:pic>
    </p:spTree>
    <p:extLst>
      <p:ext uri="{BB962C8B-B14F-4D97-AF65-F5344CB8AC3E}">
        <p14:creationId xmlns:p14="http://schemas.microsoft.com/office/powerpoint/2010/main" val="3463545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 and section break">
    <p:spTree>
      <p:nvGrpSpPr>
        <p:cNvPr id="1" name=""/>
        <p:cNvGrpSpPr/>
        <p:nvPr/>
      </p:nvGrpSpPr>
      <p:grpSpPr>
        <a:xfrm>
          <a:off x="0" y="0"/>
          <a:ext cx="0" cy="0"/>
          <a:chOff x="0" y="0"/>
          <a:chExt cx="0" cy="0"/>
        </a:xfrm>
      </p:grpSpPr>
      <p:sp>
        <p:nvSpPr>
          <p:cNvPr id="5" name="Google Shape;74;p16">
            <a:extLst>
              <a:ext uri="{FF2B5EF4-FFF2-40B4-BE49-F238E27FC236}">
                <a16:creationId xmlns:a16="http://schemas.microsoft.com/office/drawing/2014/main" id="{968BD1B9-1A48-064E-8185-FA92561E4A0B}"/>
              </a:ext>
            </a:extLst>
          </p:cNvPr>
          <p:cNvSpPr/>
          <p:nvPr userDrawn="1"/>
        </p:nvSpPr>
        <p:spPr>
          <a:xfrm rot="5400000">
            <a:off x="1238250" y="-1238250"/>
            <a:ext cx="5143500" cy="7620000"/>
          </a:xfrm>
          <a:prstGeom prst="rect">
            <a:avLst/>
          </a:prstGeom>
          <a:gradFill>
            <a:gsLst>
              <a:gs pos="0">
                <a:srgbClr val="000000">
                  <a:alpha val="0"/>
                </a:srgbClr>
              </a:gs>
              <a:gs pos="8000">
                <a:srgbClr val="000000">
                  <a:alpha val="0"/>
                </a:srgbClr>
              </a:gs>
              <a:gs pos="100000">
                <a:srgbClr val="000000">
                  <a:alpha val="47843"/>
                </a:srgbClr>
              </a:gs>
            </a:gsLst>
            <a:lin ang="5400000" scaled="0"/>
          </a:gradFill>
          <a:ln>
            <a:noFill/>
          </a:ln>
        </p:spPr>
        <p:txBody>
          <a:bodyPr spcFirstLastPara="1" wrap="square" lIns="68569" tIns="34275" rIns="68569" bIns="34275" anchor="ctr" anchorCtr="0">
            <a:noAutofit/>
          </a:bodyPr>
          <a:lstStyle/>
          <a:p>
            <a:pPr algn="ctr"/>
            <a:endParaRPr sz="1350" dirty="0">
              <a:solidFill>
                <a:schemeClr val="lt1"/>
              </a:solidFill>
              <a:latin typeface="Nunito Sans Light"/>
              <a:ea typeface="Nunito Sans Light"/>
              <a:cs typeface="Nunito Sans Light"/>
              <a:sym typeface="Nunito Sans Light"/>
            </a:endParaRPr>
          </a:p>
        </p:txBody>
      </p:sp>
      <p:sp>
        <p:nvSpPr>
          <p:cNvPr id="7" name="Google Shape;57;p11">
            <a:extLst>
              <a:ext uri="{FF2B5EF4-FFF2-40B4-BE49-F238E27FC236}">
                <a16:creationId xmlns:a16="http://schemas.microsoft.com/office/drawing/2014/main" id="{C3394925-520E-6140-A5F1-07C22DCAD113}"/>
              </a:ext>
            </a:extLst>
          </p:cNvPr>
          <p:cNvSpPr txBox="1">
            <a:spLocks noGrp="1"/>
          </p:cNvSpPr>
          <p:nvPr>
            <p:ph type="title"/>
          </p:nvPr>
        </p:nvSpPr>
        <p:spPr>
          <a:xfrm>
            <a:off x="514266" y="1436226"/>
            <a:ext cx="5467434" cy="1717151"/>
          </a:xfrm>
          <a:prstGeom prst="rect">
            <a:avLst/>
          </a:prstGeom>
          <a:noFill/>
          <a:ln>
            <a:noFill/>
          </a:ln>
        </p:spPr>
        <p:txBody>
          <a:bodyPr spcFirstLastPara="1" wrap="square" lIns="0" tIns="0" rIns="0" bIns="0" anchor="t" anchorCtr="0">
            <a:noAutofit/>
          </a:bodyPr>
          <a:lstStyle>
            <a:lvl1pPr marR="0" lvl="0" algn="l" rtl="0">
              <a:lnSpc>
                <a:spcPct val="75000"/>
              </a:lnSpc>
              <a:spcBef>
                <a:spcPts val="0"/>
              </a:spcBef>
              <a:spcAft>
                <a:spcPts val="0"/>
              </a:spcAft>
              <a:buClr>
                <a:schemeClr val="dk2"/>
              </a:buClr>
              <a:buSzPts val="6000"/>
              <a:buFont typeface="Nunito Sans Black"/>
              <a:buNone/>
              <a:defRPr sz="6000" b="1" i="0" u="none" strike="noStrike" cap="none">
                <a:solidFill>
                  <a:schemeClr val="bg1"/>
                </a:solidFill>
                <a:latin typeface="Nunito Sans Black"/>
                <a:ea typeface="Nunito Sans Black"/>
                <a:cs typeface="Nunito Sans Black"/>
                <a:sym typeface="Nunito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8" name="Google Shape;58;p11">
            <a:extLst>
              <a:ext uri="{FF2B5EF4-FFF2-40B4-BE49-F238E27FC236}">
                <a16:creationId xmlns:a16="http://schemas.microsoft.com/office/drawing/2014/main" id="{77BC918A-B9A8-A044-920F-B4B3F8DBBD04}"/>
              </a:ext>
            </a:extLst>
          </p:cNvPr>
          <p:cNvSpPr txBox="1">
            <a:spLocks noGrp="1"/>
          </p:cNvSpPr>
          <p:nvPr>
            <p:ph type="body" idx="1"/>
          </p:nvPr>
        </p:nvSpPr>
        <p:spPr>
          <a:xfrm>
            <a:off x="545972" y="3153378"/>
            <a:ext cx="5435727" cy="971308"/>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600"/>
              </a:spcAft>
              <a:buClr>
                <a:schemeClr val="dk1"/>
              </a:buClr>
              <a:buSzPts val="1400"/>
              <a:buFont typeface="Arial"/>
              <a:buNone/>
              <a:defRPr sz="1400" b="0" i="0" u="none" strike="noStrike" cap="none">
                <a:solidFill>
                  <a:schemeClr val="bg1"/>
                </a:solidFill>
                <a:latin typeface="Nunito Sans Light"/>
                <a:ea typeface="Nunito Sans Light"/>
                <a:cs typeface="Nunito Sans Light"/>
                <a:sym typeface="Nunito Sans Light"/>
              </a:defRPr>
            </a:lvl1pPr>
            <a:lvl2pPr marL="914378" marR="0" lvl="1" indent="-228594"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Nunito Sans Light"/>
                <a:ea typeface="Nunito Sans Light"/>
                <a:cs typeface="Nunito Sans Light"/>
                <a:sym typeface="Nunito Sans Light"/>
              </a:defRPr>
            </a:lvl2pPr>
            <a:lvl3pPr marL="1371566" marR="0" lvl="2" indent="-35559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Nunito Sans Light"/>
                <a:ea typeface="Nunito Sans Light"/>
                <a:cs typeface="Nunito Sans Light"/>
                <a:sym typeface="Nunito Sans Light"/>
              </a:defRPr>
            </a:lvl3pPr>
            <a:lvl4pPr marL="1828754" marR="0" lvl="3" indent="-34289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Sans Light"/>
                <a:ea typeface="Nunito Sans Light"/>
                <a:cs typeface="Nunito Sans Light"/>
                <a:sym typeface="Nunito Sans Light"/>
              </a:defRPr>
            </a:lvl4pPr>
            <a:lvl5pPr marL="2285943" marR="0" lvl="4" indent="-34289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Sans Light"/>
                <a:ea typeface="Nunito Sans Light"/>
                <a:cs typeface="Nunito Sans Light"/>
                <a:sym typeface="Nunito Sans Light"/>
              </a:defRPr>
            </a:lvl5pPr>
            <a:lvl6pPr marL="2743132" marR="0" lvl="5" indent="-34289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Sans Light"/>
                <a:ea typeface="Nunito Sans Light"/>
                <a:cs typeface="Nunito Sans Light"/>
                <a:sym typeface="Nunito Sans Light"/>
              </a:defRPr>
            </a:lvl6pPr>
            <a:lvl7pPr marL="3200320" marR="0" lvl="6" indent="-34289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Sans Light"/>
                <a:ea typeface="Nunito Sans Light"/>
                <a:cs typeface="Nunito Sans Light"/>
                <a:sym typeface="Nunito Sans Light"/>
              </a:defRPr>
            </a:lvl7pPr>
            <a:lvl8pPr marL="3657509" marR="0" lvl="7" indent="-34289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Sans Light"/>
                <a:ea typeface="Nunito Sans Light"/>
                <a:cs typeface="Nunito Sans Light"/>
                <a:sym typeface="Nunito Sans Light"/>
              </a:defRPr>
            </a:lvl8pPr>
            <a:lvl9pPr marL="4114697" marR="0" lvl="8" indent="-34289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Sans Light"/>
                <a:ea typeface="Nunito Sans Light"/>
                <a:cs typeface="Nunito Sans Light"/>
                <a:sym typeface="Nunito Sans Light"/>
              </a:defRPr>
            </a:lvl9pPr>
          </a:lstStyle>
          <a:p>
            <a:endParaRPr dirty="0"/>
          </a:p>
        </p:txBody>
      </p:sp>
      <p:pic>
        <p:nvPicPr>
          <p:cNvPr id="3" name="Picture 2">
            <a:extLst>
              <a:ext uri="{FF2B5EF4-FFF2-40B4-BE49-F238E27FC236}">
                <a16:creationId xmlns:a16="http://schemas.microsoft.com/office/drawing/2014/main" id="{D78C24BB-FB71-2743-BD8A-B6E918D893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972" y="518160"/>
            <a:ext cx="1227894" cy="230844"/>
          </a:xfrm>
          <a:prstGeom prst="rect">
            <a:avLst/>
          </a:prstGeom>
        </p:spPr>
      </p:pic>
      <p:pic>
        <p:nvPicPr>
          <p:cNvPr id="6" name="Picture 5">
            <a:extLst>
              <a:ext uri="{FF2B5EF4-FFF2-40B4-BE49-F238E27FC236}">
                <a16:creationId xmlns:a16="http://schemas.microsoft.com/office/drawing/2014/main" id="{EC370415-BF22-7942-8E0E-D41805E8DC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4400" y="4705351"/>
            <a:ext cx="381000" cy="261697"/>
          </a:xfrm>
          <a:prstGeom prst="rect">
            <a:avLst/>
          </a:prstGeom>
        </p:spPr>
      </p:pic>
      <p:sp>
        <p:nvSpPr>
          <p:cNvPr id="10" name="Picture Placeholder 4">
            <a:extLst>
              <a:ext uri="{FF2B5EF4-FFF2-40B4-BE49-F238E27FC236}">
                <a16:creationId xmlns:a16="http://schemas.microsoft.com/office/drawing/2014/main" id="{87BA6B33-5C41-114B-94E8-8B881969A38A}"/>
              </a:ext>
            </a:extLst>
          </p:cNvPr>
          <p:cNvSpPr>
            <a:spLocks noGrp="1"/>
          </p:cNvSpPr>
          <p:nvPr>
            <p:ph type="pic" sz="quarter" idx="11"/>
          </p:nvPr>
        </p:nvSpPr>
        <p:spPr>
          <a:xfrm>
            <a:off x="2209800" y="266700"/>
            <a:ext cx="800100" cy="800100"/>
          </a:xfrm>
          <a:prstGeom prst="rect">
            <a:avLst/>
          </a:prstGeom>
        </p:spPr>
        <p:txBody>
          <a:bodyPr anchor="ctr"/>
          <a:lstStyle>
            <a:lvl1pPr marL="0" indent="0" algn="ctr">
              <a:buFontTx/>
              <a:buNone/>
              <a:defRPr/>
            </a:lvl1pPr>
          </a:lstStyle>
          <a:p>
            <a:endParaRPr lang="en-US" dirty="0"/>
          </a:p>
        </p:txBody>
      </p:sp>
    </p:spTree>
    <p:extLst>
      <p:ext uri="{BB962C8B-B14F-4D97-AF65-F5344CB8AC3E}">
        <p14:creationId xmlns:p14="http://schemas.microsoft.com/office/powerpoint/2010/main" val="5277677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Content_Subhead">
    <p:spTree>
      <p:nvGrpSpPr>
        <p:cNvPr id="1" name=""/>
        <p:cNvGrpSpPr/>
        <p:nvPr/>
      </p:nvGrpSpPr>
      <p:grpSpPr>
        <a:xfrm>
          <a:off x="0" y="0"/>
          <a:ext cx="0" cy="0"/>
          <a:chOff x="0" y="0"/>
          <a:chExt cx="0" cy="0"/>
        </a:xfrm>
      </p:grpSpPr>
      <p:sp>
        <p:nvSpPr>
          <p:cNvPr id="17" name="Title 13"/>
          <p:cNvSpPr>
            <a:spLocks noGrp="1"/>
          </p:cNvSpPr>
          <p:nvPr>
            <p:ph type="title" hasCustomPrompt="1"/>
          </p:nvPr>
        </p:nvSpPr>
        <p:spPr>
          <a:xfrm>
            <a:off x="385699" y="342902"/>
            <a:ext cx="6624702" cy="323849"/>
          </a:xfrm>
          <a:prstGeom prst="rect">
            <a:avLst/>
          </a:prstGeom>
        </p:spPr>
        <p:txBody>
          <a:bodyPr lIns="0" tIns="0" rIns="0" bIns="0"/>
          <a:lstStyle>
            <a:lvl1pPr algn="l">
              <a:lnSpc>
                <a:spcPct val="90000"/>
              </a:lnSpc>
              <a:defRPr sz="2400" b="1" i="0" cap="none" baseline="0">
                <a:solidFill>
                  <a:schemeClr val="tx2"/>
                </a:solidFill>
                <a:latin typeface="Nunito Sans Black" pitchFamily="2" charset="77"/>
                <a:ea typeface="Nunito Sans Black" pitchFamily="2" charset="77"/>
                <a:cs typeface="Nunito Sans Black" pitchFamily="2" charset="77"/>
              </a:defRPr>
            </a:lvl1pPr>
          </a:lstStyle>
          <a:p>
            <a:r>
              <a:rPr lang="en-US" dirty="0"/>
              <a:t>Title – </a:t>
            </a:r>
            <a:r>
              <a:rPr lang="en-US" dirty="0" err="1"/>
              <a:t>Nunito</a:t>
            </a:r>
            <a:r>
              <a:rPr lang="en-US" dirty="0"/>
              <a:t> Sans 24pt.</a:t>
            </a:r>
          </a:p>
        </p:txBody>
      </p:sp>
      <p:sp>
        <p:nvSpPr>
          <p:cNvPr id="3" name="Text Placeholder 2">
            <a:extLst>
              <a:ext uri="{FF2B5EF4-FFF2-40B4-BE49-F238E27FC236}">
                <a16:creationId xmlns:a16="http://schemas.microsoft.com/office/drawing/2014/main" id="{3CE962B0-3517-6949-9D7F-FE35357D7A43}"/>
              </a:ext>
            </a:extLst>
          </p:cNvPr>
          <p:cNvSpPr>
            <a:spLocks noGrp="1"/>
          </p:cNvSpPr>
          <p:nvPr>
            <p:ph type="body" sz="quarter" idx="10"/>
          </p:nvPr>
        </p:nvSpPr>
        <p:spPr>
          <a:xfrm>
            <a:off x="385764" y="1238250"/>
            <a:ext cx="5595937" cy="3352800"/>
          </a:xfrm>
          <a:prstGeom prst="rect">
            <a:avLst/>
          </a:prstGeom>
        </p:spPr>
        <p:txBody>
          <a:bodyPr lIns="0" tIns="0" rIns="0" bIns="0"/>
          <a:lstStyle>
            <a:lvl1pPr marL="0" indent="0">
              <a:lnSpc>
                <a:spcPct val="110000"/>
              </a:lnSpc>
              <a:spcBef>
                <a:spcPts val="1163"/>
              </a:spcBef>
              <a:buNone/>
              <a:defRPr sz="1600" b="1">
                <a:latin typeface="Nunito Sans" pitchFamily="2" charset="77"/>
              </a:defRPr>
            </a:lvl1pPr>
            <a:lvl2pPr marL="202878" indent="-128585">
              <a:lnSpc>
                <a:spcPct val="110000"/>
              </a:lnSpc>
              <a:buFontTx/>
              <a:buBlip>
                <a:blip r:embed="rId2"/>
              </a:buBlip>
              <a:defRPr sz="1400">
                <a:latin typeface="Nunito Sans" pitchFamily="2" charset="77"/>
              </a:defRPr>
            </a:lvl2pPr>
            <a:lvl3pPr marL="365751" indent="-128585">
              <a:spcBef>
                <a:spcPts val="300"/>
              </a:spcBef>
              <a:buFontTx/>
              <a:buBlip>
                <a:blip r:embed="rId2"/>
              </a:buBlip>
              <a:defRPr sz="1300">
                <a:latin typeface="Nunito Sans" pitchFamily="2" charset="77"/>
              </a:defRPr>
            </a:lvl3pPr>
          </a:lstStyle>
          <a:p>
            <a:pPr lvl="0"/>
            <a:r>
              <a:rPr lang="en-US" dirty="0"/>
              <a:t>Click to edit Master text styles</a:t>
            </a:r>
          </a:p>
          <a:p>
            <a:pPr lvl="1"/>
            <a:r>
              <a:rPr lang="en-US" dirty="0"/>
              <a:t>Second level</a:t>
            </a:r>
          </a:p>
          <a:p>
            <a:pPr lvl="2"/>
            <a:r>
              <a:rPr lang="en-US" dirty="0"/>
              <a:t>Third level</a:t>
            </a:r>
          </a:p>
        </p:txBody>
      </p:sp>
      <p:sp>
        <p:nvSpPr>
          <p:cNvPr id="6" name="Picture Placeholder 4">
            <a:extLst>
              <a:ext uri="{FF2B5EF4-FFF2-40B4-BE49-F238E27FC236}">
                <a16:creationId xmlns:a16="http://schemas.microsoft.com/office/drawing/2014/main" id="{D3CEFD8D-C949-8040-A305-D335620A8F17}"/>
              </a:ext>
            </a:extLst>
          </p:cNvPr>
          <p:cNvSpPr>
            <a:spLocks noGrp="1"/>
          </p:cNvSpPr>
          <p:nvPr>
            <p:ph type="pic" sz="quarter" idx="11"/>
          </p:nvPr>
        </p:nvSpPr>
        <p:spPr>
          <a:xfrm>
            <a:off x="7958201" y="266700"/>
            <a:ext cx="800100" cy="800100"/>
          </a:xfrm>
          <a:prstGeom prst="rect">
            <a:avLst/>
          </a:prstGeom>
        </p:spPr>
        <p:txBody>
          <a:bodyPr anchor="ctr"/>
          <a:lstStyle>
            <a:lvl1pPr marL="0" indent="0" algn="ctr">
              <a:buFontTx/>
              <a:buNone/>
              <a:defRPr/>
            </a:lvl1pPr>
          </a:lstStyle>
          <a:p>
            <a:endParaRPr lang="en-US" dirty="0"/>
          </a:p>
        </p:txBody>
      </p:sp>
    </p:spTree>
    <p:extLst>
      <p:ext uri="{BB962C8B-B14F-4D97-AF65-F5344CB8AC3E}">
        <p14:creationId xmlns:p14="http://schemas.microsoft.com/office/powerpoint/2010/main" val="41490657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Slide with Icon Mark">
  <p:cSld name="Blank Slide with Icon Mark">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1864923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Content_Photo">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3E9DE7-C8A3-DB4C-9DA3-351E3B91C658}"/>
              </a:ext>
            </a:extLst>
          </p:cNvPr>
          <p:cNvSpPr/>
          <p:nvPr userDrawn="1"/>
        </p:nvSpPr>
        <p:spPr>
          <a:xfrm>
            <a:off x="8267700" y="4476750"/>
            <a:ext cx="800100" cy="571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Rectangle 5">
            <a:extLst>
              <a:ext uri="{FF2B5EF4-FFF2-40B4-BE49-F238E27FC236}">
                <a16:creationId xmlns:a16="http://schemas.microsoft.com/office/drawing/2014/main" id="{B5D9BFD5-4E0F-E642-B655-CC5B7F34569C}"/>
              </a:ext>
            </a:extLst>
          </p:cNvPr>
          <p:cNvSpPr/>
          <p:nvPr userDrawn="1"/>
        </p:nvSpPr>
        <p:spPr>
          <a:xfrm>
            <a:off x="77289" y="4570367"/>
            <a:ext cx="800100" cy="571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2411919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Content_Photo">
    <p:bg>
      <p:bgPr>
        <a:solidFill>
          <a:schemeClr val="tx1"/>
        </a:solidFill>
        <a:effectLst/>
      </p:bgPr>
    </p:bg>
    <p:spTree>
      <p:nvGrpSpPr>
        <p:cNvPr id="1" name=""/>
        <p:cNvGrpSpPr/>
        <p:nvPr/>
      </p:nvGrpSpPr>
      <p:grpSpPr>
        <a:xfrm>
          <a:off x="0" y="0"/>
          <a:ext cx="0" cy="0"/>
          <a:chOff x="0" y="0"/>
          <a:chExt cx="0" cy="0"/>
        </a:xfrm>
      </p:grpSpPr>
      <p:sp>
        <p:nvSpPr>
          <p:cNvPr id="3" name="Title 13">
            <a:extLst>
              <a:ext uri="{FF2B5EF4-FFF2-40B4-BE49-F238E27FC236}">
                <a16:creationId xmlns:a16="http://schemas.microsoft.com/office/drawing/2014/main" id="{E1462E61-2E48-E84A-83E5-A31685A3505E}"/>
              </a:ext>
            </a:extLst>
          </p:cNvPr>
          <p:cNvSpPr>
            <a:spLocks noGrp="1"/>
          </p:cNvSpPr>
          <p:nvPr>
            <p:ph type="title" hasCustomPrompt="1"/>
          </p:nvPr>
        </p:nvSpPr>
        <p:spPr>
          <a:xfrm>
            <a:off x="385698" y="2305051"/>
            <a:ext cx="5672202" cy="666749"/>
          </a:xfrm>
          <a:prstGeom prst="rect">
            <a:avLst/>
          </a:prstGeom>
          <a:noFill/>
        </p:spPr>
        <p:txBody>
          <a:bodyPr lIns="0" tIns="0" rIns="0" bIns="0"/>
          <a:lstStyle>
            <a:lvl1pPr algn="l">
              <a:lnSpc>
                <a:spcPct val="90000"/>
              </a:lnSpc>
              <a:defRPr sz="3000" b="1" i="0" cap="none" baseline="0">
                <a:solidFill>
                  <a:schemeClr val="bg1"/>
                </a:solidFill>
                <a:latin typeface="Nunito Sans Black" pitchFamily="2" charset="77"/>
                <a:ea typeface="Nunito Sans Black" pitchFamily="2" charset="77"/>
                <a:cs typeface="Nunito Sans Black" pitchFamily="2" charset="77"/>
              </a:defRPr>
            </a:lvl1pPr>
          </a:lstStyle>
          <a:p>
            <a:r>
              <a:rPr lang="en-US" dirty="0"/>
              <a:t>Click to edit Master title style.</a:t>
            </a:r>
          </a:p>
        </p:txBody>
      </p:sp>
    </p:spTree>
    <p:extLst>
      <p:ext uri="{BB962C8B-B14F-4D97-AF65-F5344CB8AC3E}">
        <p14:creationId xmlns:p14="http://schemas.microsoft.com/office/powerpoint/2010/main" val="19578923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 Items and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4B4382-EF9A-0241-A385-ECDC46870CF2}"/>
              </a:ext>
            </a:extLst>
          </p:cNvPr>
          <p:cNvSpPr>
            <a:spLocks noGrp="1"/>
          </p:cNvSpPr>
          <p:nvPr>
            <p:ph type="pic" sz="quarter" idx="17"/>
          </p:nvPr>
        </p:nvSpPr>
        <p:spPr>
          <a:xfrm>
            <a:off x="4572000" y="0"/>
            <a:ext cx="4572000" cy="5143500"/>
          </a:xfrm>
          <a:prstGeom prst="rect">
            <a:avLst/>
          </a:prstGeom>
        </p:spPr>
        <p:txBody>
          <a:bodyPr/>
          <a:lstStyle>
            <a:lvl1pPr marL="0" indent="0">
              <a:buNone/>
              <a:defRPr/>
            </a:lvl1pPr>
          </a:lstStyle>
          <a:p>
            <a:endParaRPr lang="en-US" dirty="0"/>
          </a:p>
        </p:txBody>
      </p:sp>
      <p:sp>
        <p:nvSpPr>
          <p:cNvPr id="3" name="Title 13">
            <a:extLst>
              <a:ext uri="{FF2B5EF4-FFF2-40B4-BE49-F238E27FC236}">
                <a16:creationId xmlns:a16="http://schemas.microsoft.com/office/drawing/2014/main" id="{7611D967-BA0F-C54A-A7DB-DA4D5B289591}"/>
              </a:ext>
            </a:extLst>
          </p:cNvPr>
          <p:cNvSpPr>
            <a:spLocks noGrp="1"/>
          </p:cNvSpPr>
          <p:nvPr>
            <p:ph type="title"/>
          </p:nvPr>
        </p:nvSpPr>
        <p:spPr>
          <a:xfrm>
            <a:off x="385699" y="342902"/>
            <a:ext cx="3955429" cy="323849"/>
          </a:xfrm>
          <a:prstGeom prst="rect">
            <a:avLst/>
          </a:prstGeom>
        </p:spPr>
        <p:txBody>
          <a:bodyPr lIns="0" tIns="0" rIns="0" bIns="0"/>
          <a:lstStyle>
            <a:lvl1pPr algn="l">
              <a:lnSpc>
                <a:spcPct val="90000"/>
              </a:lnSpc>
              <a:defRPr sz="2400" b="1" i="0" cap="none" baseline="0">
                <a:solidFill>
                  <a:schemeClr val="tx2"/>
                </a:solidFill>
                <a:latin typeface="Nunito Sans Black" pitchFamily="2" charset="77"/>
                <a:ea typeface="Nunito Sans Black" pitchFamily="2" charset="77"/>
                <a:cs typeface="Nunito Sans Black" pitchFamily="2" charset="77"/>
              </a:defRPr>
            </a:lvl1pPr>
          </a:lstStyle>
          <a:p>
            <a:r>
              <a:rPr lang="en-US" dirty="0"/>
              <a:t>Click to edit Master</a:t>
            </a:r>
          </a:p>
        </p:txBody>
      </p:sp>
      <p:sp>
        <p:nvSpPr>
          <p:cNvPr id="5" name="Content Placeholder 4">
            <a:extLst>
              <a:ext uri="{FF2B5EF4-FFF2-40B4-BE49-F238E27FC236}">
                <a16:creationId xmlns:a16="http://schemas.microsoft.com/office/drawing/2014/main" id="{53C0ECA9-E904-2A4C-8B55-ABE24D52A917}"/>
              </a:ext>
            </a:extLst>
          </p:cNvPr>
          <p:cNvSpPr>
            <a:spLocks noGrp="1"/>
          </p:cNvSpPr>
          <p:nvPr>
            <p:ph sz="quarter" idx="10"/>
          </p:nvPr>
        </p:nvSpPr>
        <p:spPr>
          <a:xfrm>
            <a:off x="615297" y="2030225"/>
            <a:ext cx="616950" cy="590697"/>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6" name="Content Placeholder 4">
            <a:extLst>
              <a:ext uri="{FF2B5EF4-FFF2-40B4-BE49-F238E27FC236}">
                <a16:creationId xmlns:a16="http://schemas.microsoft.com/office/drawing/2014/main" id="{CFBBCE43-24E8-4F4C-B11B-CE8D59228910}"/>
              </a:ext>
            </a:extLst>
          </p:cNvPr>
          <p:cNvSpPr>
            <a:spLocks noGrp="1"/>
          </p:cNvSpPr>
          <p:nvPr>
            <p:ph sz="quarter" idx="11"/>
          </p:nvPr>
        </p:nvSpPr>
        <p:spPr>
          <a:xfrm>
            <a:off x="624555" y="2974769"/>
            <a:ext cx="616950" cy="590697"/>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7" name="Content Placeholder 4">
            <a:extLst>
              <a:ext uri="{FF2B5EF4-FFF2-40B4-BE49-F238E27FC236}">
                <a16:creationId xmlns:a16="http://schemas.microsoft.com/office/drawing/2014/main" id="{69B6B3B8-6C5E-504B-8847-06E11EBED2F7}"/>
              </a:ext>
            </a:extLst>
          </p:cNvPr>
          <p:cNvSpPr>
            <a:spLocks noGrp="1"/>
          </p:cNvSpPr>
          <p:nvPr>
            <p:ph sz="quarter" idx="12"/>
          </p:nvPr>
        </p:nvSpPr>
        <p:spPr>
          <a:xfrm>
            <a:off x="609600" y="3952783"/>
            <a:ext cx="616950" cy="590697"/>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9" name="Text Placeholder 8">
            <a:extLst>
              <a:ext uri="{FF2B5EF4-FFF2-40B4-BE49-F238E27FC236}">
                <a16:creationId xmlns:a16="http://schemas.microsoft.com/office/drawing/2014/main" id="{692119E3-08B2-DD47-BDEC-2679EB6E73F3}"/>
              </a:ext>
            </a:extLst>
          </p:cNvPr>
          <p:cNvSpPr>
            <a:spLocks noGrp="1"/>
          </p:cNvSpPr>
          <p:nvPr>
            <p:ph type="body" sz="quarter" idx="13"/>
          </p:nvPr>
        </p:nvSpPr>
        <p:spPr>
          <a:xfrm>
            <a:off x="1409701" y="1885804"/>
            <a:ext cx="2817127" cy="876446"/>
          </a:xfrm>
          <a:prstGeom prst="rect">
            <a:avLst/>
          </a:prstGeom>
        </p:spPr>
        <p:txBody>
          <a:bodyPr lIns="0" tIns="0" rIns="0" bIns="0" anchor="ctr"/>
          <a:lstStyle>
            <a:lvl1pPr marL="0" indent="0" algn="l">
              <a:lnSpc>
                <a:spcPct val="80000"/>
              </a:lnSpc>
              <a:spcBef>
                <a:spcPts val="0"/>
              </a:spcBef>
              <a:spcAft>
                <a:spcPts val="500"/>
              </a:spcAft>
              <a:buNone/>
              <a:defRPr sz="2400" b="1" i="0">
                <a:solidFill>
                  <a:schemeClr val="accent1"/>
                </a:solidFill>
                <a:latin typeface="Nunito Sans Black" pitchFamily="2" charset="77"/>
              </a:defRPr>
            </a:lvl1pPr>
            <a:lvl2pPr marL="257168" indent="0" algn="ctr">
              <a:buNone/>
              <a:defRPr sz="1200"/>
            </a:lvl2pPr>
            <a:lvl3pPr marL="514337" indent="0" algn="ctr">
              <a:buNone/>
              <a:defRPr sz="1200"/>
            </a:lvl3pPr>
            <a:lvl4pPr marL="771506" indent="0" algn="ctr">
              <a:buNone/>
              <a:defRPr sz="1200"/>
            </a:lvl4pPr>
            <a:lvl5pPr marL="1028675" indent="0" algn="ctr">
              <a:buNone/>
              <a:defRPr sz="1200"/>
            </a:lvl5pPr>
          </a:lstStyle>
          <a:p>
            <a:pPr lvl="0"/>
            <a:r>
              <a:rPr lang="en-US" dirty="0"/>
              <a:t>Click to edit</a:t>
            </a:r>
          </a:p>
        </p:txBody>
      </p:sp>
      <p:sp>
        <p:nvSpPr>
          <p:cNvPr id="10" name="Text Placeholder 8">
            <a:extLst>
              <a:ext uri="{FF2B5EF4-FFF2-40B4-BE49-F238E27FC236}">
                <a16:creationId xmlns:a16="http://schemas.microsoft.com/office/drawing/2014/main" id="{BE1F7FB3-A276-EA47-A854-0AC7F91A4202}"/>
              </a:ext>
            </a:extLst>
          </p:cNvPr>
          <p:cNvSpPr>
            <a:spLocks noGrp="1"/>
          </p:cNvSpPr>
          <p:nvPr>
            <p:ph type="body" sz="quarter" idx="14"/>
          </p:nvPr>
        </p:nvSpPr>
        <p:spPr>
          <a:xfrm>
            <a:off x="1418958" y="2825486"/>
            <a:ext cx="2810142" cy="889264"/>
          </a:xfrm>
          <a:prstGeom prst="rect">
            <a:avLst/>
          </a:prstGeom>
        </p:spPr>
        <p:txBody>
          <a:bodyPr lIns="0" tIns="0" rIns="0" bIns="0" anchor="ctr"/>
          <a:lstStyle>
            <a:lvl1pPr marL="0" indent="0" algn="l">
              <a:lnSpc>
                <a:spcPct val="80000"/>
              </a:lnSpc>
              <a:spcBef>
                <a:spcPts val="0"/>
              </a:spcBef>
              <a:spcAft>
                <a:spcPts val="500"/>
              </a:spcAft>
              <a:buNone/>
              <a:defRPr sz="2400" b="1" i="0">
                <a:solidFill>
                  <a:schemeClr val="accent1"/>
                </a:solidFill>
                <a:latin typeface="Nunito Sans Black" pitchFamily="2" charset="77"/>
              </a:defRPr>
            </a:lvl1pPr>
            <a:lvl2pPr marL="257168" indent="0" algn="ctr">
              <a:buNone/>
              <a:defRPr sz="1200"/>
            </a:lvl2pPr>
            <a:lvl3pPr marL="514337" indent="0" algn="ctr">
              <a:buNone/>
              <a:defRPr sz="1200"/>
            </a:lvl3pPr>
            <a:lvl4pPr marL="771506" indent="0" algn="ctr">
              <a:buNone/>
              <a:defRPr sz="1200"/>
            </a:lvl4pPr>
            <a:lvl5pPr marL="1028675" indent="0" algn="ctr">
              <a:buNone/>
              <a:defRPr sz="1200"/>
            </a:lvl5pPr>
          </a:lstStyle>
          <a:p>
            <a:pPr lvl="0"/>
            <a:r>
              <a:rPr lang="en-US" dirty="0"/>
              <a:t>Click to edit</a:t>
            </a:r>
          </a:p>
        </p:txBody>
      </p:sp>
      <p:sp>
        <p:nvSpPr>
          <p:cNvPr id="11" name="Text Placeholder 8">
            <a:extLst>
              <a:ext uri="{FF2B5EF4-FFF2-40B4-BE49-F238E27FC236}">
                <a16:creationId xmlns:a16="http://schemas.microsoft.com/office/drawing/2014/main" id="{45137B93-5FD9-3B44-AC73-8C57E62F2D75}"/>
              </a:ext>
            </a:extLst>
          </p:cNvPr>
          <p:cNvSpPr>
            <a:spLocks noGrp="1"/>
          </p:cNvSpPr>
          <p:nvPr>
            <p:ph type="body" sz="quarter" idx="15"/>
          </p:nvPr>
        </p:nvSpPr>
        <p:spPr>
          <a:xfrm>
            <a:off x="1416466" y="3797036"/>
            <a:ext cx="2812022" cy="889264"/>
          </a:xfrm>
          <a:prstGeom prst="rect">
            <a:avLst/>
          </a:prstGeom>
        </p:spPr>
        <p:txBody>
          <a:bodyPr lIns="0" tIns="0" rIns="0" bIns="0" anchor="ctr"/>
          <a:lstStyle>
            <a:lvl1pPr marL="0" indent="0" algn="l">
              <a:lnSpc>
                <a:spcPct val="80000"/>
              </a:lnSpc>
              <a:spcBef>
                <a:spcPts val="0"/>
              </a:spcBef>
              <a:spcAft>
                <a:spcPts val="500"/>
              </a:spcAft>
              <a:buNone/>
              <a:defRPr sz="2400" b="1" i="0">
                <a:solidFill>
                  <a:schemeClr val="accent1"/>
                </a:solidFill>
                <a:latin typeface="Nunito Sans Black" pitchFamily="2" charset="77"/>
              </a:defRPr>
            </a:lvl1pPr>
            <a:lvl2pPr marL="257168" indent="0" algn="ctr">
              <a:buNone/>
              <a:defRPr sz="1200"/>
            </a:lvl2pPr>
            <a:lvl3pPr marL="514337" indent="0" algn="ctr">
              <a:buNone/>
              <a:defRPr sz="1200"/>
            </a:lvl3pPr>
            <a:lvl4pPr marL="771506" indent="0" algn="ctr">
              <a:buNone/>
              <a:defRPr sz="1200"/>
            </a:lvl4pPr>
            <a:lvl5pPr marL="1028675" indent="0" algn="ctr">
              <a:buNone/>
              <a:defRPr sz="1200"/>
            </a:lvl5pPr>
          </a:lstStyle>
          <a:p>
            <a:pPr lvl="0"/>
            <a:r>
              <a:rPr lang="en-US" dirty="0"/>
              <a:t>Click to edit</a:t>
            </a:r>
          </a:p>
        </p:txBody>
      </p:sp>
      <p:sp>
        <p:nvSpPr>
          <p:cNvPr id="13" name="Text Placeholder 4">
            <a:extLst>
              <a:ext uri="{FF2B5EF4-FFF2-40B4-BE49-F238E27FC236}">
                <a16:creationId xmlns:a16="http://schemas.microsoft.com/office/drawing/2014/main" id="{E59A018A-D19B-9847-B0D5-C12FA4F8FEFE}"/>
              </a:ext>
            </a:extLst>
          </p:cNvPr>
          <p:cNvSpPr>
            <a:spLocks noGrp="1"/>
          </p:cNvSpPr>
          <p:nvPr>
            <p:ph type="body" sz="quarter" idx="18" hasCustomPrompt="1"/>
          </p:nvPr>
        </p:nvSpPr>
        <p:spPr>
          <a:xfrm>
            <a:off x="385765" y="742950"/>
            <a:ext cx="3955364" cy="1000432"/>
          </a:xfrm>
          <a:prstGeom prst="rect">
            <a:avLst/>
          </a:prstGeom>
        </p:spPr>
        <p:txBody>
          <a:bodyPr lIns="0" tIns="0" rIns="0" bIns="0"/>
          <a:lstStyle>
            <a:lvl1pPr marL="0" indent="0">
              <a:lnSpc>
                <a:spcPct val="100000"/>
              </a:lnSpc>
              <a:buNone/>
              <a:defRPr sz="1200" cap="none" baseline="0">
                <a:solidFill>
                  <a:schemeClr val="tx1"/>
                </a:solidFill>
                <a:latin typeface="Nunito Sans" pitchFamily="2" charset="77"/>
              </a:defRPr>
            </a:lvl1pPr>
            <a:lvl2pPr marL="257168" indent="0">
              <a:buNone/>
              <a:defRPr sz="1600" cap="all" baseline="0">
                <a:solidFill>
                  <a:schemeClr val="accent1"/>
                </a:solidFill>
                <a:latin typeface="Nunito Sans" pitchFamily="2" charset="77"/>
              </a:defRPr>
            </a:lvl2pPr>
            <a:lvl3pPr marL="514337" indent="0">
              <a:buNone/>
              <a:defRPr sz="1600" cap="all" baseline="0">
                <a:solidFill>
                  <a:schemeClr val="accent1"/>
                </a:solidFill>
                <a:latin typeface="Nunito Sans" pitchFamily="2" charset="77"/>
              </a:defRPr>
            </a:lvl3pPr>
            <a:lvl4pPr marL="771506" indent="0">
              <a:buNone/>
              <a:defRPr sz="1600" cap="all" baseline="0">
                <a:solidFill>
                  <a:schemeClr val="accent1"/>
                </a:solidFill>
                <a:latin typeface="Nunito Sans" pitchFamily="2" charset="77"/>
              </a:defRPr>
            </a:lvl4pPr>
            <a:lvl5pPr marL="1028675" indent="0">
              <a:buNone/>
              <a:defRPr sz="1600" cap="all" baseline="0">
                <a:solidFill>
                  <a:schemeClr val="accent1"/>
                </a:solidFill>
                <a:latin typeface="Nunito Sans" pitchFamily="2" charset="77"/>
              </a:defRPr>
            </a:lvl5pPr>
          </a:lstStyle>
          <a:p>
            <a:pPr lvl="0"/>
            <a:r>
              <a:rPr lang="en-US" dirty="0"/>
              <a:t>Text</a:t>
            </a:r>
          </a:p>
        </p:txBody>
      </p:sp>
    </p:spTree>
    <p:extLst>
      <p:ext uri="{BB962C8B-B14F-4D97-AF65-F5344CB8AC3E}">
        <p14:creationId xmlns:p14="http://schemas.microsoft.com/office/powerpoint/2010/main" val="34671701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8B05A3-A19D-9E4C-A2FB-0DB73A7D7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21C4EBFA-DA45-C24A-A77B-4785E091895D}"/>
              </a:ext>
            </a:extLst>
          </p:cNvPr>
          <p:cNvSpPr>
            <a:spLocks noGrp="1"/>
          </p:cNvSpPr>
          <p:nvPr>
            <p:ph type="title"/>
          </p:nvPr>
        </p:nvSpPr>
        <p:spPr>
          <a:xfrm>
            <a:off x="628650" y="1657350"/>
            <a:ext cx="3600450" cy="3009900"/>
          </a:xfrm>
          <a:prstGeom prst="rect">
            <a:avLst/>
          </a:prstGeom>
        </p:spPr>
        <p:txBody>
          <a:bodyPr lIns="0" tIns="0" rIns="0" bIns="0"/>
          <a:lstStyle>
            <a:lvl1pPr>
              <a:lnSpc>
                <a:spcPct val="110000"/>
              </a:lnSpc>
              <a:defRPr sz="4500" b="1" i="0">
                <a:solidFill>
                  <a:schemeClr val="bg1"/>
                </a:solidFill>
                <a:latin typeface="Nunito Sans Black" pitchFamily="2" charset="77"/>
              </a:defRPr>
            </a:lvl1pPr>
          </a:lstStyle>
          <a:p>
            <a:r>
              <a:rPr lang="en-US" dirty="0"/>
              <a:t>Click to edit Master title style</a:t>
            </a:r>
          </a:p>
        </p:txBody>
      </p:sp>
    </p:spTree>
    <p:extLst>
      <p:ext uri="{BB962C8B-B14F-4D97-AF65-F5344CB8AC3E}">
        <p14:creationId xmlns:p14="http://schemas.microsoft.com/office/powerpoint/2010/main" val="8935167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_Subhead">
    <p:spTree>
      <p:nvGrpSpPr>
        <p:cNvPr id="1" name=""/>
        <p:cNvGrpSpPr/>
        <p:nvPr/>
      </p:nvGrpSpPr>
      <p:grpSpPr>
        <a:xfrm>
          <a:off x="0" y="0"/>
          <a:ext cx="0" cy="0"/>
          <a:chOff x="0" y="0"/>
          <a:chExt cx="0" cy="0"/>
        </a:xfrm>
      </p:grpSpPr>
      <p:sp>
        <p:nvSpPr>
          <p:cNvPr id="17" name="Title 13"/>
          <p:cNvSpPr>
            <a:spLocks noGrp="1"/>
          </p:cNvSpPr>
          <p:nvPr>
            <p:ph type="title" hasCustomPrompt="1"/>
          </p:nvPr>
        </p:nvSpPr>
        <p:spPr>
          <a:xfrm>
            <a:off x="385699" y="342901"/>
            <a:ext cx="6624702" cy="323849"/>
          </a:xfrm>
          <a:prstGeom prst="rect">
            <a:avLst/>
          </a:prstGeom>
        </p:spPr>
        <p:txBody>
          <a:bodyPr lIns="0" tIns="0" rIns="0" bIns="0"/>
          <a:lstStyle>
            <a:lvl1pPr algn="l">
              <a:lnSpc>
                <a:spcPct val="90000"/>
              </a:lnSpc>
              <a:defRPr sz="2400" b="1" i="0" cap="none" baseline="0">
                <a:solidFill>
                  <a:schemeClr val="tx2"/>
                </a:solidFill>
                <a:latin typeface="Nunito Sans Black" pitchFamily="2" charset="77"/>
                <a:ea typeface="Nunito Sans Black" pitchFamily="2" charset="77"/>
                <a:cs typeface="Nunito Sans Black" pitchFamily="2" charset="77"/>
              </a:defRPr>
            </a:lvl1pPr>
          </a:lstStyle>
          <a:p>
            <a:r>
              <a:rPr lang="en-US" dirty="0"/>
              <a:t>Title – </a:t>
            </a:r>
            <a:r>
              <a:rPr lang="en-US" dirty="0" err="1"/>
              <a:t>Nunito</a:t>
            </a:r>
            <a:r>
              <a:rPr lang="en-US" dirty="0"/>
              <a:t> Sans 24pt.</a:t>
            </a:r>
          </a:p>
        </p:txBody>
      </p:sp>
      <p:sp>
        <p:nvSpPr>
          <p:cNvPr id="3" name="Text Placeholder 2">
            <a:extLst>
              <a:ext uri="{FF2B5EF4-FFF2-40B4-BE49-F238E27FC236}">
                <a16:creationId xmlns:a16="http://schemas.microsoft.com/office/drawing/2014/main" id="{3CE962B0-3517-6949-9D7F-FE35357D7A43}"/>
              </a:ext>
            </a:extLst>
          </p:cNvPr>
          <p:cNvSpPr>
            <a:spLocks noGrp="1"/>
          </p:cNvSpPr>
          <p:nvPr>
            <p:ph type="body" sz="quarter" idx="10"/>
          </p:nvPr>
        </p:nvSpPr>
        <p:spPr>
          <a:xfrm>
            <a:off x="385763" y="1238250"/>
            <a:ext cx="5595937" cy="3352800"/>
          </a:xfrm>
          <a:prstGeom prst="rect">
            <a:avLst/>
          </a:prstGeom>
        </p:spPr>
        <p:txBody>
          <a:bodyPr lIns="0" tIns="0" rIns="0" bIns="0"/>
          <a:lstStyle>
            <a:lvl1pPr marL="0" indent="0">
              <a:lnSpc>
                <a:spcPct val="110000"/>
              </a:lnSpc>
              <a:spcBef>
                <a:spcPts val="1163"/>
              </a:spcBef>
              <a:buNone/>
              <a:defRPr sz="1600" b="1">
                <a:latin typeface="Nunito Sans" pitchFamily="2" charset="77"/>
              </a:defRPr>
            </a:lvl1pPr>
            <a:lvl2pPr marL="202883" indent="-128588">
              <a:lnSpc>
                <a:spcPct val="110000"/>
              </a:lnSpc>
              <a:buFontTx/>
              <a:buBlip>
                <a:blip r:embed="rId2"/>
              </a:buBlip>
              <a:defRPr sz="1400">
                <a:latin typeface="Nunito Sans" pitchFamily="2" charset="77"/>
              </a:defRPr>
            </a:lvl2pPr>
            <a:lvl3pPr marL="365760" indent="-128588">
              <a:spcBef>
                <a:spcPts val="300"/>
              </a:spcBef>
              <a:buFontTx/>
              <a:buBlip>
                <a:blip r:embed="rId2"/>
              </a:buBlip>
              <a:defRPr sz="1300">
                <a:latin typeface="Nunito Sans" pitchFamily="2" charset="77"/>
              </a:defRPr>
            </a:lvl3pPr>
          </a:lstStyle>
          <a:p>
            <a:pPr lvl="0"/>
            <a:r>
              <a:rPr lang="en-US" dirty="0"/>
              <a:t>Click to edit Master text styles</a:t>
            </a:r>
          </a:p>
          <a:p>
            <a:pPr lvl="1"/>
            <a:r>
              <a:rPr lang="en-US" dirty="0"/>
              <a:t>Second level</a:t>
            </a:r>
          </a:p>
          <a:p>
            <a:pPr lvl="2"/>
            <a:r>
              <a:rPr lang="en-US" dirty="0"/>
              <a:t>Third level</a:t>
            </a:r>
          </a:p>
        </p:txBody>
      </p:sp>
      <p:sp>
        <p:nvSpPr>
          <p:cNvPr id="6" name="Picture Placeholder 4">
            <a:extLst>
              <a:ext uri="{FF2B5EF4-FFF2-40B4-BE49-F238E27FC236}">
                <a16:creationId xmlns:a16="http://schemas.microsoft.com/office/drawing/2014/main" id="{D3CEFD8D-C949-8040-A305-D335620A8F17}"/>
              </a:ext>
            </a:extLst>
          </p:cNvPr>
          <p:cNvSpPr>
            <a:spLocks noGrp="1"/>
          </p:cNvSpPr>
          <p:nvPr>
            <p:ph type="pic" sz="quarter" idx="11"/>
          </p:nvPr>
        </p:nvSpPr>
        <p:spPr>
          <a:xfrm>
            <a:off x="7958201" y="266700"/>
            <a:ext cx="800100" cy="800100"/>
          </a:xfrm>
          <a:prstGeom prst="rect">
            <a:avLst/>
          </a:prstGeom>
        </p:spPr>
        <p:txBody>
          <a:bodyPr anchor="ctr"/>
          <a:lstStyle>
            <a:lvl1pPr marL="0" indent="0" algn="ctr">
              <a:buFontTx/>
              <a:buNone/>
              <a:defRPr/>
            </a:lvl1pPr>
          </a:lstStyle>
          <a:p>
            <a:endParaRPr lang="en-US" dirty="0"/>
          </a:p>
        </p:txBody>
      </p:sp>
    </p:spTree>
    <p:extLst>
      <p:ext uri="{BB962C8B-B14F-4D97-AF65-F5344CB8AC3E}">
        <p14:creationId xmlns:p14="http://schemas.microsoft.com/office/powerpoint/2010/main" val="700898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FE3B1-8B58-FD47-8B89-B6AE09DA6D85}"/>
              </a:ext>
            </a:extLst>
          </p:cNvPr>
          <p:cNvSpPr>
            <a:spLocks noGrp="1"/>
          </p:cNvSpPr>
          <p:nvPr>
            <p:ph type="title"/>
          </p:nvPr>
        </p:nvSpPr>
        <p:spPr>
          <a:xfrm>
            <a:off x="381000" y="274638"/>
            <a:ext cx="2400300" cy="2968120"/>
          </a:xfrm>
          <a:prstGeom prst="rect">
            <a:avLst/>
          </a:prstGeom>
        </p:spPr>
        <p:txBody>
          <a:bodyPr lIns="0" tIns="0" rIns="0" bIns="0" anchor="b"/>
          <a:lstStyle>
            <a:lvl1pPr>
              <a:defRPr sz="3500" b="1" i="0">
                <a:latin typeface="Nunito Sans Black" pitchFamily="2" charset="77"/>
              </a:defRPr>
            </a:lvl1pPr>
          </a:lstStyle>
          <a:p>
            <a:r>
              <a:rPr lang="en-US" dirty="0"/>
              <a:t>Click to edit Master title style</a:t>
            </a:r>
          </a:p>
        </p:txBody>
      </p:sp>
      <p:sp>
        <p:nvSpPr>
          <p:cNvPr id="3" name="Rectangle 2">
            <a:extLst>
              <a:ext uri="{FF2B5EF4-FFF2-40B4-BE49-F238E27FC236}">
                <a16:creationId xmlns:a16="http://schemas.microsoft.com/office/drawing/2014/main" id="{4043F1BD-05A8-E843-967F-E407960BC1D2}"/>
              </a:ext>
            </a:extLst>
          </p:cNvPr>
          <p:cNvSpPr/>
          <p:nvPr userDrawn="1"/>
        </p:nvSpPr>
        <p:spPr>
          <a:xfrm>
            <a:off x="6096001" y="-1"/>
            <a:ext cx="3047999"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Google Shape;234;p36">
            <a:extLst>
              <a:ext uri="{FF2B5EF4-FFF2-40B4-BE49-F238E27FC236}">
                <a16:creationId xmlns:a16="http://schemas.microsoft.com/office/drawing/2014/main" id="{C9C58179-009B-4047-9901-8DF751235831}"/>
              </a:ext>
            </a:extLst>
          </p:cNvPr>
          <p:cNvSpPr/>
          <p:nvPr userDrawn="1"/>
        </p:nvSpPr>
        <p:spPr>
          <a:xfrm>
            <a:off x="3047999" y="2571750"/>
            <a:ext cx="3364491" cy="2571749"/>
          </a:xfrm>
          <a:prstGeom prst="rightArrowCallout">
            <a:avLst>
              <a:gd name="adj1" fmla="val 18748"/>
              <a:gd name="adj2" fmla="val 9374"/>
              <a:gd name="adj3" fmla="val 12070"/>
              <a:gd name="adj4" fmla="val 90639"/>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 name="Google Shape;234;p36">
            <a:extLst>
              <a:ext uri="{FF2B5EF4-FFF2-40B4-BE49-F238E27FC236}">
                <a16:creationId xmlns:a16="http://schemas.microsoft.com/office/drawing/2014/main" id="{982C50FA-540E-BA4A-B9DA-427510155F8E}"/>
              </a:ext>
            </a:extLst>
          </p:cNvPr>
          <p:cNvSpPr/>
          <p:nvPr userDrawn="1"/>
        </p:nvSpPr>
        <p:spPr>
          <a:xfrm rot="5400000">
            <a:off x="3087940" y="-39941"/>
            <a:ext cx="2968120" cy="3048002"/>
          </a:xfrm>
          <a:prstGeom prst="rightArrowCallout">
            <a:avLst>
              <a:gd name="adj1" fmla="val 18748"/>
              <a:gd name="adj2" fmla="val 9374"/>
              <a:gd name="adj3" fmla="val 12070"/>
              <a:gd name="adj4" fmla="val 90639"/>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 name="Text Placeholder 6">
            <a:extLst>
              <a:ext uri="{FF2B5EF4-FFF2-40B4-BE49-F238E27FC236}">
                <a16:creationId xmlns:a16="http://schemas.microsoft.com/office/drawing/2014/main" id="{35E8FF75-A087-B742-8E08-78233EBFB9AA}"/>
              </a:ext>
            </a:extLst>
          </p:cNvPr>
          <p:cNvSpPr>
            <a:spLocks noGrp="1"/>
          </p:cNvSpPr>
          <p:nvPr>
            <p:ph type="body" sz="quarter" idx="10"/>
          </p:nvPr>
        </p:nvSpPr>
        <p:spPr>
          <a:xfrm>
            <a:off x="3352800" y="323850"/>
            <a:ext cx="2438400" cy="1943100"/>
          </a:xfrm>
          <a:prstGeom prst="rect">
            <a:avLst/>
          </a:prstGeom>
        </p:spPr>
        <p:txBody>
          <a:bodyPr lIns="0" tIns="0" rIns="0" bIns="0" anchor="ctr" anchorCtr="0"/>
          <a:lstStyle>
            <a:lvl1pPr marL="0" indent="0">
              <a:buFontTx/>
              <a:buNone/>
              <a:defRPr sz="1400" b="1" i="0">
                <a:solidFill>
                  <a:schemeClr val="bg1"/>
                </a:solidFill>
                <a:latin typeface="Nunito Sans ExtraBold" pitchFamily="2" charset="77"/>
              </a:defRPr>
            </a:lvl1pPr>
            <a:lvl2pPr marL="257175" indent="0">
              <a:buFontTx/>
              <a:buNone/>
              <a:defRPr/>
            </a:lvl2pPr>
            <a:lvl3pPr marL="514350" indent="0">
              <a:buFontTx/>
              <a:buNone/>
              <a:defRPr/>
            </a:lvl3pPr>
            <a:lvl4pPr marL="771525" indent="0">
              <a:buFontTx/>
              <a:buNone/>
              <a:defRPr/>
            </a:lvl4pPr>
            <a:lvl5pPr marL="1028700" indent="0">
              <a:buFontTx/>
              <a:buNone/>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id="{7A9082E1-68C2-E146-A665-8B747B4BFAAB}"/>
              </a:ext>
            </a:extLst>
          </p:cNvPr>
          <p:cNvSpPr>
            <a:spLocks noGrp="1"/>
          </p:cNvSpPr>
          <p:nvPr>
            <p:ph type="body" sz="quarter" idx="11"/>
          </p:nvPr>
        </p:nvSpPr>
        <p:spPr>
          <a:xfrm>
            <a:off x="3352800" y="2943958"/>
            <a:ext cx="2438400" cy="1943100"/>
          </a:xfrm>
          <a:prstGeom prst="rect">
            <a:avLst/>
          </a:prstGeom>
        </p:spPr>
        <p:txBody>
          <a:bodyPr lIns="0" tIns="0" rIns="0" bIns="0" anchor="ctr" anchorCtr="0"/>
          <a:lstStyle>
            <a:lvl1pPr marL="0" indent="0">
              <a:buFontTx/>
              <a:buNone/>
              <a:defRPr sz="1400" b="1" i="0">
                <a:solidFill>
                  <a:schemeClr val="bg1"/>
                </a:solidFill>
                <a:latin typeface="Nunito Sans ExtraBold" pitchFamily="2" charset="77"/>
              </a:defRPr>
            </a:lvl1pPr>
            <a:lvl2pPr marL="257175" indent="0">
              <a:buFontTx/>
              <a:buNone/>
              <a:defRPr/>
            </a:lvl2pPr>
            <a:lvl3pPr marL="514350" indent="0">
              <a:buFontTx/>
              <a:buNone/>
              <a:defRPr/>
            </a:lvl3pPr>
            <a:lvl4pPr marL="771525" indent="0">
              <a:buFontTx/>
              <a:buNone/>
              <a:defRPr/>
            </a:lvl4pPr>
            <a:lvl5pPr marL="1028700" indent="0">
              <a:buFontTx/>
              <a:buNone/>
              <a:defRPr/>
            </a:lvl5pPr>
          </a:lstStyle>
          <a:p>
            <a:pPr lvl="0"/>
            <a:r>
              <a:rPr lang="en-US" dirty="0"/>
              <a:t>Click to edit Master text styles</a:t>
            </a:r>
          </a:p>
        </p:txBody>
      </p:sp>
      <p:sp>
        <p:nvSpPr>
          <p:cNvPr id="9" name="Text Placeholder 6">
            <a:extLst>
              <a:ext uri="{FF2B5EF4-FFF2-40B4-BE49-F238E27FC236}">
                <a16:creationId xmlns:a16="http://schemas.microsoft.com/office/drawing/2014/main" id="{D754B6B8-0561-7F48-8F8C-22CD349C2E5A}"/>
              </a:ext>
            </a:extLst>
          </p:cNvPr>
          <p:cNvSpPr>
            <a:spLocks noGrp="1"/>
          </p:cNvSpPr>
          <p:nvPr>
            <p:ph type="body" sz="quarter" idx="12"/>
          </p:nvPr>
        </p:nvSpPr>
        <p:spPr>
          <a:xfrm>
            <a:off x="6515099" y="323850"/>
            <a:ext cx="2335823" cy="4563208"/>
          </a:xfrm>
          <a:prstGeom prst="rect">
            <a:avLst/>
          </a:prstGeom>
        </p:spPr>
        <p:txBody>
          <a:bodyPr lIns="0" tIns="0" rIns="0" bIns="0" anchor="ctr" anchorCtr="0"/>
          <a:lstStyle>
            <a:lvl1pPr marL="0" indent="0">
              <a:buFontTx/>
              <a:buNone/>
              <a:defRPr sz="1400" b="1" i="0">
                <a:solidFill>
                  <a:schemeClr val="bg1"/>
                </a:solidFill>
                <a:latin typeface="Nunito Sans ExtraBold" pitchFamily="2" charset="77"/>
              </a:defRPr>
            </a:lvl1pPr>
            <a:lvl2pPr marL="257175" indent="0">
              <a:buFontTx/>
              <a:buNone/>
              <a:defRPr/>
            </a:lvl2pPr>
            <a:lvl3pPr marL="514350" indent="0">
              <a:buFontTx/>
              <a:buNone/>
              <a:defRPr/>
            </a:lvl3pPr>
            <a:lvl4pPr marL="771525" indent="0">
              <a:buFontTx/>
              <a:buNone/>
              <a:defRPr/>
            </a:lvl4pPr>
            <a:lvl5pPr marL="1028700" indent="0">
              <a:buFontTx/>
              <a:buNone/>
              <a:defRPr/>
            </a:lvl5pPr>
          </a:lstStyle>
          <a:p>
            <a:pPr lvl="0"/>
            <a:r>
              <a:rPr lang="en-US" dirty="0"/>
              <a:t>Click to edit Master text styles</a:t>
            </a:r>
          </a:p>
        </p:txBody>
      </p:sp>
      <p:sp>
        <p:nvSpPr>
          <p:cNvPr id="11" name="Text Placeholder 10">
            <a:extLst>
              <a:ext uri="{FF2B5EF4-FFF2-40B4-BE49-F238E27FC236}">
                <a16:creationId xmlns:a16="http://schemas.microsoft.com/office/drawing/2014/main" id="{CD3BCE21-8F99-614F-99BB-B99CE61718E5}"/>
              </a:ext>
            </a:extLst>
          </p:cNvPr>
          <p:cNvSpPr>
            <a:spLocks noGrp="1"/>
          </p:cNvSpPr>
          <p:nvPr>
            <p:ph type="body" sz="quarter" idx="13"/>
          </p:nvPr>
        </p:nvSpPr>
        <p:spPr>
          <a:xfrm>
            <a:off x="381000" y="3333750"/>
            <a:ext cx="2400300" cy="1552575"/>
          </a:xfrm>
          <a:prstGeom prst="rect">
            <a:avLst/>
          </a:prstGeom>
        </p:spPr>
        <p:txBody>
          <a:bodyPr lIns="0" tIns="0" rIns="0" bIns="0"/>
          <a:lstStyle>
            <a:lvl1pPr marL="0" indent="0">
              <a:buFontTx/>
              <a:buNone/>
              <a:defRPr sz="1400" b="0" i="0">
                <a:latin typeface="Nunito Sans" pitchFamily="2" charset="77"/>
              </a:defRPr>
            </a:lvl1pPr>
            <a:lvl2pPr marL="257175" indent="0">
              <a:buFontTx/>
              <a:buNone/>
              <a:defRPr b="0" i="0">
                <a:latin typeface="Nunito Sans" pitchFamily="2" charset="77"/>
              </a:defRPr>
            </a:lvl2pPr>
            <a:lvl3pPr marL="514350" indent="0">
              <a:buFontTx/>
              <a:buNone/>
              <a:defRPr b="0" i="0">
                <a:latin typeface="Nunito Sans" pitchFamily="2" charset="77"/>
              </a:defRPr>
            </a:lvl3pPr>
            <a:lvl4pPr marL="771525" indent="0">
              <a:buFontTx/>
              <a:buNone/>
              <a:defRPr b="0" i="0">
                <a:latin typeface="Nunito Sans" pitchFamily="2" charset="77"/>
              </a:defRPr>
            </a:lvl4pPr>
            <a:lvl5pPr marL="1028700" indent="0">
              <a:buFontTx/>
              <a:buNone/>
              <a:defRPr b="0" i="0">
                <a:latin typeface="Nunito Sans" pitchFamily="2" charset="77"/>
              </a:defRPr>
            </a:lvl5pPr>
          </a:lstStyle>
          <a:p>
            <a:pPr lvl="0"/>
            <a:r>
              <a:rPr lang="en-US" dirty="0"/>
              <a:t>Click to edit Master text styles</a:t>
            </a:r>
          </a:p>
        </p:txBody>
      </p:sp>
      <p:pic>
        <p:nvPicPr>
          <p:cNvPr id="12" name="Picture 11">
            <a:extLst>
              <a:ext uri="{FF2B5EF4-FFF2-40B4-BE49-F238E27FC236}">
                <a16:creationId xmlns:a16="http://schemas.microsoft.com/office/drawing/2014/main" id="{687C89FA-5FEC-F84C-A2B0-C6A8FB148C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8534399" y="4705350"/>
            <a:ext cx="382911" cy="263322"/>
          </a:xfrm>
          <a:prstGeom prst="rect">
            <a:avLst/>
          </a:prstGeom>
        </p:spPr>
      </p:pic>
    </p:spTree>
    <p:extLst>
      <p:ext uri="{BB962C8B-B14F-4D97-AF65-F5344CB8AC3E}">
        <p14:creationId xmlns:p14="http://schemas.microsoft.com/office/powerpoint/2010/main" val="19644492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able_Light">
    <p:spTree>
      <p:nvGrpSpPr>
        <p:cNvPr id="1" name=""/>
        <p:cNvGrpSpPr/>
        <p:nvPr/>
      </p:nvGrpSpPr>
      <p:grpSpPr>
        <a:xfrm>
          <a:off x="0" y="0"/>
          <a:ext cx="0" cy="0"/>
          <a:chOff x="0" y="0"/>
          <a:chExt cx="0" cy="0"/>
        </a:xfrm>
      </p:grpSpPr>
      <p:sp>
        <p:nvSpPr>
          <p:cNvPr id="17" name="Title 13"/>
          <p:cNvSpPr>
            <a:spLocks noGrp="1"/>
          </p:cNvSpPr>
          <p:nvPr>
            <p:ph type="title" hasCustomPrompt="1"/>
          </p:nvPr>
        </p:nvSpPr>
        <p:spPr>
          <a:xfrm>
            <a:off x="385699" y="342901"/>
            <a:ext cx="6167502" cy="323849"/>
          </a:xfrm>
          <a:prstGeom prst="rect">
            <a:avLst/>
          </a:prstGeom>
        </p:spPr>
        <p:txBody>
          <a:bodyPr lIns="0" tIns="0" rIns="0" bIns="0"/>
          <a:lstStyle>
            <a:lvl1pPr algn="l">
              <a:lnSpc>
                <a:spcPct val="90000"/>
              </a:lnSpc>
              <a:defRPr sz="2400" b="1" i="0" cap="none" baseline="0">
                <a:solidFill>
                  <a:schemeClr val="tx1"/>
                </a:solidFill>
                <a:latin typeface="Nunito Sans Black" pitchFamily="2" charset="77"/>
                <a:ea typeface="Nunito Sans Black" pitchFamily="2" charset="77"/>
                <a:cs typeface="Nunito Sans Black" pitchFamily="2" charset="77"/>
              </a:defRPr>
            </a:lvl1pPr>
          </a:lstStyle>
          <a:p>
            <a:r>
              <a:rPr lang="en-US" dirty="0"/>
              <a:t>Click to edit Master title style.</a:t>
            </a:r>
          </a:p>
        </p:txBody>
      </p:sp>
      <p:pic>
        <p:nvPicPr>
          <p:cNvPr id="4" name="Picture 3">
            <a:extLst>
              <a:ext uri="{FF2B5EF4-FFF2-40B4-BE49-F238E27FC236}">
                <a16:creationId xmlns:a16="http://schemas.microsoft.com/office/drawing/2014/main" id="{B239125A-A61C-2D40-B9B5-DF1473A758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8534399" y="4705350"/>
            <a:ext cx="382911" cy="263322"/>
          </a:xfrm>
          <a:prstGeom prst="rect">
            <a:avLst/>
          </a:prstGeom>
        </p:spPr>
      </p:pic>
      <p:sp>
        <p:nvSpPr>
          <p:cNvPr id="7" name="Content Placeholder 4">
            <a:extLst>
              <a:ext uri="{FF2B5EF4-FFF2-40B4-BE49-F238E27FC236}">
                <a16:creationId xmlns:a16="http://schemas.microsoft.com/office/drawing/2014/main" id="{57C71211-D4A0-5742-BB52-7E3E76168116}"/>
              </a:ext>
            </a:extLst>
          </p:cNvPr>
          <p:cNvSpPr>
            <a:spLocks noGrp="1"/>
          </p:cNvSpPr>
          <p:nvPr>
            <p:ph sz="quarter" idx="10"/>
          </p:nvPr>
        </p:nvSpPr>
        <p:spPr>
          <a:xfrm>
            <a:off x="385697" y="1123950"/>
            <a:ext cx="8339201" cy="3467100"/>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8" name="Picture Placeholder 4">
            <a:extLst>
              <a:ext uri="{FF2B5EF4-FFF2-40B4-BE49-F238E27FC236}">
                <a16:creationId xmlns:a16="http://schemas.microsoft.com/office/drawing/2014/main" id="{C79F1840-0F0A-1D46-A58F-63DC49528994}"/>
              </a:ext>
            </a:extLst>
          </p:cNvPr>
          <p:cNvSpPr>
            <a:spLocks noGrp="1"/>
          </p:cNvSpPr>
          <p:nvPr>
            <p:ph type="pic" sz="quarter" idx="11"/>
          </p:nvPr>
        </p:nvSpPr>
        <p:spPr>
          <a:xfrm>
            <a:off x="7958201" y="266700"/>
            <a:ext cx="800100" cy="800100"/>
          </a:xfrm>
          <a:prstGeom prst="rect">
            <a:avLst/>
          </a:prstGeom>
        </p:spPr>
        <p:txBody>
          <a:bodyPr anchor="ctr"/>
          <a:lstStyle>
            <a:lvl1pPr marL="0" indent="0" algn="ctr">
              <a:buFontTx/>
              <a:buNone/>
              <a:defRPr/>
            </a:lvl1pPr>
          </a:lstStyle>
          <a:p>
            <a:endParaRPr lang="en-US" dirty="0"/>
          </a:p>
        </p:txBody>
      </p:sp>
    </p:spTree>
    <p:extLst>
      <p:ext uri="{BB962C8B-B14F-4D97-AF65-F5344CB8AC3E}">
        <p14:creationId xmlns:p14="http://schemas.microsoft.com/office/powerpoint/2010/main" val="29681435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Table_Light">
    <p:spTree>
      <p:nvGrpSpPr>
        <p:cNvPr id="1" name=""/>
        <p:cNvGrpSpPr/>
        <p:nvPr/>
      </p:nvGrpSpPr>
      <p:grpSpPr>
        <a:xfrm>
          <a:off x="0" y="0"/>
          <a:ext cx="0" cy="0"/>
          <a:chOff x="0" y="0"/>
          <a:chExt cx="0" cy="0"/>
        </a:xfrm>
      </p:grpSpPr>
      <p:sp>
        <p:nvSpPr>
          <p:cNvPr id="17" name="Title 13"/>
          <p:cNvSpPr>
            <a:spLocks noGrp="1"/>
          </p:cNvSpPr>
          <p:nvPr>
            <p:ph type="title" hasCustomPrompt="1"/>
          </p:nvPr>
        </p:nvSpPr>
        <p:spPr>
          <a:xfrm>
            <a:off x="385699" y="342901"/>
            <a:ext cx="6167502" cy="323849"/>
          </a:xfrm>
          <a:prstGeom prst="rect">
            <a:avLst/>
          </a:prstGeom>
        </p:spPr>
        <p:txBody>
          <a:bodyPr lIns="0" tIns="0" rIns="0" bIns="0"/>
          <a:lstStyle>
            <a:lvl1pPr algn="l">
              <a:lnSpc>
                <a:spcPct val="90000"/>
              </a:lnSpc>
              <a:defRPr sz="2400" b="1" i="0" cap="none" baseline="0">
                <a:solidFill>
                  <a:schemeClr val="tx1"/>
                </a:solidFill>
                <a:latin typeface="Nunito Sans Black" pitchFamily="2" charset="77"/>
                <a:ea typeface="Nunito Sans Black" pitchFamily="2" charset="77"/>
                <a:cs typeface="Nunito Sans Black" pitchFamily="2" charset="77"/>
              </a:defRPr>
            </a:lvl1pPr>
          </a:lstStyle>
          <a:p>
            <a:r>
              <a:rPr lang="en-US" dirty="0"/>
              <a:t>Click to edit Master title style.</a:t>
            </a:r>
          </a:p>
        </p:txBody>
      </p:sp>
      <p:pic>
        <p:nvPicPr>
          <p:cNvPr id="4" name="Picture 3">
            <a:extLst>
              <a:ext uri="{FF2B5EF4-FFF2-40B4-BE49-F238E27FC236}">
                <a16:creationId xmlns:a16="http://schemas.microsoft.com/office/drawing/2014/main" id="{B239125A-A61C-2D40-B9B5-DF1473A758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8534399" y="4705350"/>
            <a:ext cx="382911" cy="263322"/>
          </a:xfrm>
          <a:prstGeom prst="rect">
            <a:avLst/>
          </a:prstGeom>
        </p:spPr>
      </p:pic>
      <p:sp>
        <p:nvSpPr>
          <p:cNvPr id="7" name="Content Placeholder 4">
            <a:extLst>
              <a:ext uri="{FF2B5EF4-FFF2-40B4-BE49-F238E27FC236}">
                <a16:creationId xmlns:a16="http://schemas.microsoft.com/office/drawing/2014/main" id="{57C71211-D4A0-5742-BB52-7E3E76168116}"/>
              </a:ext>
            </a:extLst>
          </p:cNvPr>
          <p:cNvSpPr>
            <a:spLocks noGrp="1"/>
          </p:cNvSpPr>
          <p:nvPr>
            <p:ph sz="quarter" idx="10"/>
          </p:nvPr>
        </p:nvSpPr>
        <p:spPr>
          <a:xfrm>
            <a:off x="385697" y="1123950"/>
            <a:ext cx="8339201" cy="1790700"/>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8" name="Picture Placeholder 4">
            <a:extLst>
              <a:ext uri="{FF2B5EF4-FFF2-40B4-BE49-F238E27FC236}">
                <a16:creationId xmlns:a16="http://schemas.microsoft.com/office/drawing/2014/main" id="{C79F1840-0F0A-1D46-A58F-63DC49528994}"/>
              </a:ext>
            </a:extLst>
          </p:cNvPr>
          <p:cNvSpPr>
            <a:spLocks noGrp="1"/>
          </p:cNvSpPr>
          <p:nvPr>
            <p:ph type="pic" sz="quarter" idx="11"/>
          </p:nvPr>
        </p:nvSpPr>
        <p:spPr>
          <a:xfrm>
            <a:off x="7958201" y="266700"/>
            <a:ext cx="800100" cy="800100"/>
          </a:xfrm>
          <a:prstGeom prst="rect">
            <a:avLst/>
          </a:prstGeom>
        </p:spPr>
        <p:txBody>
          <a:bodyPr anchor="ctr"/>
          <a:lstStyle>
            <a:lvl1pPr marL="0" indent="0" algn="ctr">
              <a:buFontTx/>
              <a:buNone/>
              <a:defRPr/>
            </a:lvl1pPr>
          </a:lstStyle>
          <a:p>
            <a:endParaRPr lang="en-US" dirty="0"/>
          </a:p>
        </p:txBody>
      </p:sp>
      <p:sp>
        <p:nvSpPr>
          <p:cNvPr id="6" name="Text Placeholder 2">
            <a:extLst>
              <a:ext uri="{FF2B5EF4-FFF2-40B4-BE49-F238E27FC236}">
                <a16:creationId xmlns:a16="http://schemas.microsoft.com/office/drawing/2014/main" id="{C6353E8E-D18B-2043-981A-9B3256957D5E}"/>
              </a:ext>
            </a:extLst>
          </p:cNvPr>
          <p:cNvSpPr>
            <a:spLocks noGrp="1"/>
          </p:cNvSpPr>
          <p:nvPr>
            <p:ph type="body" sz="quarter" idx="12"/>
          </p:nvPr>
        </p:nvSpPr>
        <p:spPr>
          <a:xfrm>
            <a:off x="385763" y="3028950"/>
            <a:ext cx="8339135" cy="1562100"/>
          </a:xfrm>
          <a:prstGeom prst="rect">
            <a:avLst/>
          </a:prstGeom>
        </p:spPr>
        <p:txBody>
          <a:bodyPr lIns="0" tIns="0" rIns="0" bIns="0"/>
          <a:lstStyle>
            <a:lvl1pPr marL="0" indent="0">
              <a:lnSpc>
                <a:spcPct val="110000"/>
              </a:lnSpc>
              <a:spcBef>
                <a:spcPts val="1163"/>
              </a:spcBef>
              <a:buNone/>
              <a:defRPr sz="1600" b="1">
                <a:latin typeface="Nunito Sans" pitchFamily="2" charset="77"/>
              </a:defRPr>
            </a:lvl1pPr>
            <a:lvl2pPr marL="202883" indent="-128588">
              <a:lnSpc>
                <a:spcPct val="110000"/>
              </a:lnSpc>
              <a:buFontTx/>
              <a:buBlip>
                <a:blip r:embed="rId3"/>
              </a:buBlip>
              <a:defRPr sz="1400">
                <a:latin typeface="Nunito Sans" pitchFamily="2" charset="77"/>
              </a:defRPr>
            </a:lvl2pPr>
            <a:lvl3pPr marL="365760" indent="-128588">
              <a:spcBef>
                <a:spcPts val="300"/>
              </a:spcBef>
              <a:buFontTx/>
              <a:buBlip>
                <a:blip r:embed="rId3"/>
              </a:buBlip>
              <a:defRPr sz="1300">
                <a:latin typeface="Nunito Sans" pitchFamily="2" charset="77"/>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489218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3" name="Google Shape;234;p36">
            <a:extLst>
              <a:ext uri="{FF2B5EF4-FFF2-40B4-BE49-F238E27FC236}">
                <a16:creationId xmlns:a16="http://schemas.microsoft.com/office/drawing/2014/main" id="{D90C3C61-A96A-B94C-B035-657C71DE9071}"/>
              </a:ext>
            </a:extLst>
          </p:cNvPr>
          <p:cNvSpPr/>
          <p:nvPr userDrawn="1"/>
        </p:nvSpPr>
        <p:spPr>
          <a:xfrm>
            <a:off x="1" y="0"/>
            <a:ext cx="5372099" cy="5143499"/>
          </a:xfrm>
          <a:prstGeom prst="rightArrowCallout">
            <a:avLst>
              <a:gd name="adj1" fmla="val 34894"/>
              <a:gd name="adj2" fmla="val 8744"/>
              <a:gd name="adj3" fmla="val 7612"/>
              <a:gd name="adj4" fmla="val 93955"/>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3A0769D6-E77B-B34D-A98E-42AEA0C98959}"/>
              </a:ext>
            </a:extLst>
          </p:cNvPr>
          <p:cNvSpPr>
            <a:spLocks noGrp="1"/>
          </p:cNvSpPr>
          <p:nvPr>
            <p:ph type="title"/>
          </p:nvPr>
        </p:nvSpPr>
        <p:spPr>
          <a:xfrm>
            <a:off x="419100" y="457200"/>
            <a:ext cx="4000500" cy="998537"/>
          </a:xfrm>
          <a:prstGeom prst="rect">
            <a:avLst/>
          </a:prstGeom>
        </p:spPr>
        <p:txBody>
          <a:bodyPr lIns="0" tIns="0" rIns="0" bIns="0"/>
          <a:lstStyle>
            <a:lvl1pPr>
              <a:defRPr sz="2400" b="1" i="0">
                <a:latin typeface="Nunito Sans Black" pitchFamily="2" charset="77"/>
              </a:defRPr>
            </a:lvl1pPr>
          </a:lstStyle>
          <a:p>
            <a:r>
              <a:rPr lang="en-US" dirty="0"/>
              <a:t>Click to edit Master title style</a:t>
            </a:r>
          </a:p>
        </p:txBody>
      </p:sp>
      <p:sp>
        <p:nvSpPr>
          <p:cNvPr id="5" name="Picture Placeholder 4">
            <a:extLst>
              <a:ext uri="{FF2B5EF4-FFF2-40B4-BE49-F238E27FC236}">
                <a16:creationId xmlns:a16="http://schemas.microsoft.com/office/drawing/2014/main" id="{4AD77147-9E6B-3545-B7F6-4B8BE128B73B}"/>
              </a:ext>
            </a:extLst>
          </p:cNvPr>
          <p:cNvSpPr>
            <a:spLocks noGrp="1"/>
          </p:cNvSpPr>
          <p:nvPr>
            <p:ph type="pic" sz="quarter" idx="10"/>
          </p:nvPr>
        </p:nvSpPr>
        <p:spPr>
          <a:xfrm>
            <a:off x="495300" y="1771650"/>
            <a:ext cx="800100" cy="800100"/>
          </a:xfrm>
          <a:prstGeom prst="rect">
            <a:avLst/>
          </a:prstGeom>
        </p:spPr>
        <p:txBody>
          <a:bodyPr anchor="ctr"/>
          <a:lstStyle>
            <a:lvl1pPr marL="0" indent="0" algn="ctr">
              <a:buFontTx/>
              <a:buNone/>
              <a:defRPr/>
            </a:lvl1pPr>
          </a:lstStyle>
          <a:p>
            <a:endParaRPr lang="en-US" dirty="0"/>
          </a:p>
        </p:txBody>
      </p:sp>
      <p:sp>
        <p:nvSpPr>
          <p:cNvPr id="6" name="Picture Placeholder 4">
            <a:extLst>
              <a:ext uri="{FF2B5EF4-FFF2-40B4-BE49-F238E27FC236}">
                <a16:creationId xmlns:a16="http://schemas.microsoft.com/office/drawing/2014/main" id="{571C7569-EADF-7E4E-A43B-E4C4AEB65ABE}"/>
              </a:ext>
            </a:extLst>
          </p:cNvPr>
          <p:cNvSpPr>
            <a:spLocks noGrp="1"/>
          </p:cNvSpPr>
          <p:nvPr>
            <p:ph type="pic" sz="quarter" idx="11"/>
          </p:nvPr>
        </p:nvSpPr>
        <p:spPr>
          <a:xfrm>
            <a:off x="495300" y="3143250"/>
            <a:ext cx="800100" cy="800100"/>
          </a:xfrm>
          <a:prstGeom prst="rect">
            <a:avLst/>
          </a:prstGeom>
        </p:spPr>
        <p:txBody>
          <a:bodyPr anchor="ctr"/>
          <a:lstStyle>
            <a:lvl1pPr marL="0" indent="0" algn="ctr">
              <a:buFontTx/>
              <a:buNone/>
              <a:defRPr/>
            </a:lvl1pPr>
          </a:lstStyle>
          <a:p>
            <a:endParaRPr lang="en-US" dirty="0"/>
          </a:p>
        </p:txBody>
      </p:sp>
      <p:sp>
        <p:nvSpPr>
          <p:cNvPr id="8" name="Text Placeholder 7">
            <a:extLst>
              <a:ext uri="{FF2B5EF4-FFF2-40B4-BE49-F238E27FC236}">
                <a16:creationId xmlns:a16="http://schemas.microsoft.com/office/drawing/2014/main" id="{366A46C0-42EE-904D-8511-B48E483D9CB1}"/>
              </a:ext>
            </a:extLst>
          </p:cNvPr>
          <p:cNvSpPr>
            <a:spLocks noGrp="1"/>
          </p:cNvSpPr>
          <p:nvPr>
            <p:ph type="body" sz="quarter" idx="12"/>
          </p:nvPr>
        </p:nvSpPr>
        <p:spPr>
          <a:xfrm>
            <a:off x="1485900" y="1543050"/>
            <a:ext cx="2933700" cy="1181100"/>
          </a:xfrm>
          <a:prstGeom prst="rect">
            <a:avLst/>
          </a:prstGeom>
        </p:spPr>
        <p:txBody>
          <a:bodyPr lIns="0" tIns="0" rIns="0" bIns="0" anchor="ctr"/>
          <a:lstStyle>
            <a:lvl1pPr marL="0" indent="0">
              <a:lnSpc>
                <a:spcPct val="100000"/>
              </a:lnSpc>
              <a:buFontTx/>
              <a:buNone/>
              <a:defRPr sz="1600">
                <a:latin typeface="Nunito Sans" pitchFamily="2" charset="77"/>
              </a:defRPr>
            </a:lvl1pPr>
          </a:lstStyle>
          <a:p>
            <a:pPr lvl="0"/>
            <a:r>
              <a:rPr lang="en-US" dirty="0"/>
              <a:t>Click to edit Master text styles</a:t>
            </a:r>
          </a:p>
        </p:txBody>
      </p:sp>
      <p:sp>
        <p:nvSpPr>
          <p:cNvPr id="10" name="Text Placeholder 9">
            <a:extLst>
              <a:ext uri="{FF2B5EF4-FFF2-40B4-BE49-F238E27FC236}">
                <a16:creationId xmlns:a16="http://schemas.microsoft.com/office/drawing/2014/main" id="{F8D601F5-A9D2-D14B-833E-86118AA0EB4F}"/>
              </a:ext>
            </a:extLst>
          </p:cNvPr>
          <p:cNvSpPr>
            <a:spLocks noGrp="1"/>
          </p:cNvSpPr>
          <p:nvPr>
            <p:ph type="body" sz="quarter" idx="13"/>
          </p:nvPr>
        </p:nvSpPr>
        <p:spPr>
          <a:xfrm>
            <a:off x="5715000" y="1162050"/>
            <a:ext cx="2818897" cy="3086100"/>
          </a:xfrm>
          <a:prstGeom prst="rect">
            <a:avLst/>
          </a:prstGeom>
        </p:spPr>
        <p:txBody>
          <a:bodyPr lIns="0" tIns="0" rIns="0" bIns="0"/>
          <a:lstStyle>
            <a:lvl1pPr marL="0" indent="0">
              <a:lnSpc>
                <a:spcPct val="100000"/>
              </a:lnSpc>
              <a:buNone/>
              <a:defRPr sz="1600" b="1" i="0">
                <a:solidFill>
                  <a:schemeClr val="bg1"/>
                </a:solidFill>
                <a:latin typeface="Nunito Sans Black" pitchFamily="2" charset="77"/>
              </a:defRPr>
            </a:lvl1pPr>
          </a:lstStyle>
          <a:p>
            <a:pPr lvl="0"/>
            <a:r>
              <a:rPr lang="en-US" dirty="0"/>
              <a:t>Click to edit Master text styles</a:t>
            </a:r>
          </a:p>
        </p:txBody>
      </p:sp>
      <p:sp>
        <p:nvSpPr>
          <p:cNvPr id="11" name="Text Placeholder 7">
            <a:extLst>
              <a:ext uri="{FF2B5EF4-FFF2-40B4-BE49-F238E27FC236}">
                <a16:creationId xmlns:a16="http://schemas.microsoft.com/office/drawing/2014/main" id="{8C26FBB0-B628-1646-B554-DBAADE91D2AD}"/>
              </a:ext>
            </a:extLst>
          </p:cNvPr>
          <p:cNvSpPr>
            <a:spLocks noGrp="1"/>
          </p:cNvSpPr>
          <p:nvPr>
            <p:ph type="body" sz="quarter" idx="14"/>
          </p:nvPr>
        </p:nvSpPr>
        <p:spPr>
          <a:xfrm>
            <a:off x="1485900" y="2958611"/>
            <a:ext cx="2933700" cy="1181100"/>
          </a:xfrm>
          <a:prstGeom prst="rect">
            <a:avLst/>
          </a:prstGeom>
        </p:spPr>
        <p:txBody>
          <a:bodyPr lIns="0" tIns="0" rIns="0" bIns="0" anchor="ctr"/>
          <a:lstStyle>
            <a:lvl1pPr marL="0" indent="0">
              <a:lnSpc>
                <a:spcPct val="100000"/>
              </a:lnSpc>
              <a:buFontTx/>
              <a:buNone/>
              <a:defRPr sz="1600">
                <a:latin typeface="Nunito Sans" pitchFamily="2" charset="77"/>
              </a:defRPr>
            </a:lvl1pPr>
          </a:lstStyle>
          <a:p>
            <a:pPr lvl="0"/>
            <a:r>
              <a:rPr lang="en-US" dirty="0"/>
              <a:t>Click to edit Master text styles</a:t>
            </a:r>
          </a:p>
        </p:txBody>
      </p:sp>
      <p:pic>
        <p:nvPicPr>
          <p:cNvPr id="15" name="Picture 14">
            <a:extLst>
              <a:ext uri="{FF2B5EF4-FFF2-40B4-BE49-F238E27FC236}">
                <a16:creationId xmlns:a16="http://schemas.microsoft.com/office/drawing/2014/main" id="{C81DAA2F-6B2D-2649-A499-D8079CB4F969}"/>
              </a:ext>
            </a:extLst>
          </p:cNvPr>
          <p:cNvPicPr>
            <a:picLocks noChangeAspect="1"/>
          </p:cNvPicPr>
          <p:nvPr userDrawn="1"/>
        </p:nvPicPr>
        <p:blipFill>
          <a:blip r:embed="rId2"/>
          <a:stretch>
            <a:fillRect/>
          </a:stretch>
        </p:blipFill>
        <p:spPr>
          <a:xfrm>
            <a:off x="8533897" y="4705350"/>
            <a:ext cx="382004" cy="263323"/>
          </a:xfrm>
          <a:prstGeom prst="rect">
            <a:avLst/>
          </a:prstGeom>
        </p:spPr>
      </p:pic>
    </p:spTree>
    <p:extLst>
      <p:ext uri="{BB962C8B-B14F-4D97-AF65-F5344CB8AC3E}">
        <p14:creationId xmlns:p14="http://schemas.microsoft.com/office/powerpoint/2010/main" val="788257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Items">
    <p:spTree>
      <p:nvGrpSpPr>
        <p:cNvPr id="1" name=""/>
        <p:cNvGrpSpPr/>
        <p:nvPr/>
      </p:nvGrpSpPr>
      <p:grpSpPr>
        <a:xfrm>
          <a:off x="0" y="0"/>
          <a:ext cx="0" cy="0"/>
          <a:chOff x="0" y="0"/>
          <a:chExt cx="0" cy="0"/>
        </a:xfrm>
      </p:grpSpPr>
      <p:sp>
        <p:nvSpPr>
          <p:cNvPr id="3" name="Title 13">
            <a:extLst>
              <a:ext uri="{FF2B5EF4-FFF2-40B4-BE49-F238E27FC236}">
                <a16:creationId xmlns:a16="http://schemas.microsoft.com/office/drawing/2014/main" id="{7611D967-BA0F-C54A-A7DB-DA4D5B289591}"/>
              </a:ext>
            </a:extLst>
          </p:cNvPr>
          <p:cNvSpPr>
            <a:spLocks noGrp="1"/>
          </p:cNvSpPr>
          <p:nvPr>
            <p:ph type="title" hasCustomPrompt="1"/>
          </p:nvPr>
        </p:nvSpPr>
        <p:spPr>
          <a:xfrm>
            <a:off x="385698" y="457201"/>
            <a:ext cx="8339201" cy="323849"/>
          </a:xfrm>
          <a:prstGeom prst="rect">
            <a:avLst/>
          </a:prstGeom>
        </p:spPr>
        <p:txBody>
          <a:bodyPr lIns="0" tIns="0" rIns="0" bIns="0"/>
          <a:lstStyle>
            <a:lvl1pPr algn="l">
              <a:lnSpc>
                <a:spcPct val="90000"/>
              </a:lnSpc>
              <a:defRPr sz="2400" b="1" i="0" cap="none" baseline="0">
                <a:solidFill>
                  <a:schemeClr val="tx2"/>
                </a:solidFill>
                <a:latin typeface="Nunito Sans Black" pitchFamily="2" charset="77"/>
                <a:ea typeface="Nunito Sans Black" pitchFamily="2" charset="77"/>
                <a:cs typeface="Nunito Sans Black" pitchFamily="2" charset="77"/>
              </a:defRPr>
            </a:lvl1pPr>
          </a:lstStyle>
          <a:p>
            <a:r>
              <a:rPr lang="en-US" dirty="0"/>
              <a:t>Click to edit Master title style.</a:t>
            </a:r>
          </a:p>
        </p:txBody>
      </p:sp>
      <p:sp>
        <p:nvSpPr>
          <p:cNvPr id="5" name="Content Placeholder 4">
            <a:extLst>
              <a:ext uri="{FF2B5EF4-FFF2-40B4-BE49-F238E27FC236}">
                <a16:creationId xmlns:a16="http://schemas.microsoft.com/office/drawing/2014/main" id="{53C0ECA9-E904-2A4C-8B55-ABE24D52A917}"/>
              </a:ext>
            </a:extLst>
          </p:cNvPr>
          <p:cNvSpPr>
            <a:spLocks noGrp="1"/>
          </p:cNvSpPr>
          <p:nvPr>
            <p:ph sz="quarter" idx="10"/>
          </p:nvPr>
        </p:nvSpPr>
        <p:spPr>
          <a:xfrm>
            <a:off x="968032" y="1352550"/>
            <a:ext cx="1790700" cy="1714500"/>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6" name="Content Placeholder 4">
            <a:extLst>
              <a:ext uri="{FF2B5EF4-FFF2-40B4-BE49-F238E27FC236}">
                <a16:creationId xmlns:a16="http://schemas.microsoft.com/office/drawing/2014/main" id="{CFBBCE43-24E8-4F4C-B11B-CE8D59228910}"/>
              </a:ext>
            </a:extLst>
          </p:cNvPr>
          <p:cNvSpPr>
            <a:spLocks noGrp="1"/>
          </p:cNvSpPr>
          <p:nvPr>
            <p:ph sz="quarter" idx="11"/>
          </p:nvPr>
        </p:nvSpPr>
        <p:spPr>
          <a:xfrm>
            <a:off x="3676650" y="1352550"/>
            <a:ext cx="1790700" cy="1714500"/>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7" name="Content Placeholder 4">
            <a:extLst>
              <a:ext uri="{FF2B5EF4-FFF2-40B4-BE49-F238E27FC236}">
                <a16:creationId xmlns:a16="http://schemas.microsoft.com/office/drawing/2014/main" id="{69B6B3B8-6C5E-504B-8847-06E11EBED2F7}"/>
              </a:ext>
            </a:extLst>
          </p:cNvPr>
          <p:cNvSpPr>
            <a:spLocks noGrp="1"/>
          </p:cNvSpPr>
          <p:nvPr>
            <p:ph sz="quarter" idx="12"/>
          </p:nvPr>
        </p:nvSpPr>
        <p:spPr>
          <a:xfrm>
            <a:off x="6341081" y="1352550"/>
            <a:ext cx="1790700" cy="1714500"/>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9" name="Text Placeholder 8">
            <a:extLst>
              <a:ext uri="{FF2B5EF4-FFF2-40B4-BE49-F238E27FC236}">
                <a16:creationId xmlns:a16="http://schemas.microsoft.com/office/drawing/2014/main" id="{692119E3-08B2-DD47-BDEC-2679EB6E73F3}"/>
              </a:ext>
            </a:extLst>
          </p:cNvPr>
          <p:cNvSpPr>
            <a:spLocks noGrp="1"/>
          </p:cNvSpPr>
          <p:nvPr>
            <p:ph type="body" sz="quarter" idx="13"/>
          </p:nvPr>
        </p:nvSpPr>
        <p:spPr>
          <a:xfrm>
            <a:off x="704295" y="3143250"/>
            <a:ext cx="2318175" cy="1181100"/>
          </a:xfrm>
          <a:prstGeom prst="rect">
            <a:avLst/>
          </a:prstGeom>
        </p:spPr>
        <p:txBody>
          <a:bodyPr lIns="0" tIns="0" rIns="0" bIns="0" anchor="t"/>
          <a:lstStyle>
            <a:lvl1pPr marL="0" indent="0" algn="ctr">
              <a:lnSpc>
                <a:spcPct val="80000"/>
              </a:lnSpc>
              <a:spcBef>
                <a:spcPts val="0"/>
              </a:spcBef>
              <a:spcAft>
                <a:spcPts val="500"/>
              </a:spcAft>
              <a:buNone/>
              <a:defRPr sz="2800" b="1" i="0">
                <a:latin typeface="Nunito Sans Black"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 Master text styles</a:t>
            </a:r>
          </a:p>
        </p:txBody>
      </p:sp>
      <p:sp>
        <p:nvSpPr>
          <p:cNvPr id="10" name="Text Placeholder 8">
            <a:extLst>
              <a:ext uri="{FF2B5EF4-FFF2-40B4-BE49-F238E27FC236}">
                <a16:creationId xmlns:a16="http://schemas.microsoft.com/office/drawing/2014/main" id="{BE1F7FB3-A276-EA47-A854-0AC7F91A4202}"/>
              </a:ext>
            </a:extLst>
          </p:cNvPr>
          <p:cNvSpPr>
            <a:spLocks noGrp="1"/>
          </p:cNvSpPr>
          <p:nvPr>
            <p:ph type="body" sz="quarter" idx="14"/>
          </p:nvPr>
        </p:nvSpPr>
        <p:spPr>
          <a:xfrm>
            <a:off x="3390820" y="3143250"/>
            <a:ext cx="2318175" cy="1181100"/>
          </a:xfrm>
          <a:prstGeom prst="rect">
            <a:avLst/>
          </a:prstGeom>
        </p:spPr>
        <p:txBody>
          <a:bodyPr lIns="0" tIns="0" rIns="0" bIns="0" anchor="t"/>
          <a:lstStyle>
            <a:lvl1pPr marL="0" indent="0" algn="ctr">
              <a:lnSpc>
                <a:spcPct val="80000"/>
              </a:lnSpc>
              <a:spcBef>
                <a:spcPts val="0"/>
              </a:spcBef>
              <a:spcAft>
                <a:spcPts val="500"/>
              </a:spcAft>
              <a:buNone/>
              <a:defRPr sz="2800" b="1" i="0">
                <a:latin typeface="Nunito Sans Black"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 Master text styles</a:t>
            </a:r>
          </a:p>
        </p:txBody>
      </p:sp>
      <p:sp>
        <p:nvSpPr>
          <p:cNvPr id="11" name="Text Placeholder 8">
            <a:extLst>
              <a:ext uri="{FF2B5EF4-FFF2-40B4-BE49-F238E27FC236}">
                <a16:creationId xmlns:a16="http://schemas.microsoft.com/office/drawing/2014/main" id="{45137B93-5FD9-3B44-AC73-8C57E62F2D75}"/>
              </a:ext>
            </a:extLst>
          </p:cNvPr>
          <p:cNvSpPr>
            <a:spLocks noGrp="1"/>
          </p:cNvSpPr>
          <p:nvPr>
            <p:ph type="body" sz="quarter" idx="15"/>
          </p:nvPr>
        </p:nvSpPr>
        <p:spPr>
          <a:xfrm>
            <a:off x="6077344" y="3143250"/>
            <a:ext cx="2318175" cy="1181100"/>
          </a:xfrm>
          <a:prstGeom prst="rect">
            <a:avLst/>
          </a:prstGeom>
        </p:spPr>
        <p:txBody>
          <a:bodyPr lIns="0" tIns="0" rIns="0" bIns="0" anchor="t"/>
          <a:lstStyle>
            <a:lvl1pPr marL="0" indent="0" algn="ctr">
              <a:lnSpc>
                <a:spcPct val="80000"/>
              </a:lnSpc>
              <a:spcBef>
                <a:spcPts val="0"/>
              </a:spcBef>
              <a:spcAft>
                <a:spcPts val="500"/>
              </a:spcAft>
              <a:buNone/>
              <a:defRPr sz="2800" b="1" i="0">
                <a:latin typeface="Nunito Sans Black"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 Master text styles</a:t>
            </a:r>
          </a:p>
        </p:txBody>
      </p:sp>
    </p:spTree>
    <p:extLst>
      <p:ext uri="{BB962C8B-B14F-4D97-AF65-F5344CB8AC3E}">
        <p14:creationId xmlns:p14="http://schemas.microsoft.com/office/powerpoint/2010/main" val="7415613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Items and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4B4382-EF9A-0241-A385-ECDC46870CF2}"/>
              </a:ext>
            </a:extLst>
          </p:cNvPr>
          <p:cNvSpPr>
            <a:spLocks noGrp="1"/>
          </p:cNvSpPr>
          <p:nvPr>
            <p:ph type="pic" sz="quarter" idx="17"/>
          </p:nvPr>
        </p:nvSpPr>
        <p:spPr>
          <a:xfrm>
            <a:off x="4572000" y="0"/>
            <a:ext cx="4572000" cy="5143500"/>
          </a:xfrm>
          <a:prstGeom prst="rect">
            <a:avLst/>
          </a:prstGeom>
        </p:spPr>
        <p:txBody>
          <a:bodyPr/>
          <a:lstStyle>
            <a:lvl1pPr marL="0" indent="0">
              <a:buNone/>
              <a:defRPr/>
            </a:lvl1pPr>
          </a:lstStyle>
          <a:p>
            <a:endParaRPr lang="en-US" dirty="0"/>
          </a:p>
        </p:txBody>
      </p:sp>
      <p:sp>
        <p:nvSpPr>
          <p:cNvPr id="3" name="Title 13">
            <a:extLst>
              <a:ext uri="{FF2B5EF4-FFF2-40B4-BE49-F238E27FC236}">
                <a16:creationId xmlns:a16="http://schemas.microsoft.com/office/drawing/2014/main" id="{7611D967-BA0F-C54A-A7DB-DA4D5B289591}"/>
              </a:ext>
            </a:extLst>
          </p:cNvPr>
          <p:cNvSpPr>
            <a:spLocks noGrp="1"/>
          </p:cNvSpPr>
          <p:nvPr>
            <p:ph type="title"/>
          </p:nvPr>
        </p:nvSpPr>
        <p:spPr>
          <a:xfrm>
            <a:off x="385698" y="342901"/>
            <a:ext cx="3955429" cy="323849"/>
          </a:xfrm>
          <a:prstGeom prst="rect">
            <a:avLst/>
          </a:prstGeom>
        </p:spPr>
        <p:txBody>
          <a:bodyPr lIns="0" tIns="0" rIns="0" bIns="0"/>
          <a:lstStyle>
            <a:lvl1pPr algn="l">
              <a:lnSpc>
                <a:spcPct val="90000"/>
              </a:lnSpc>
              <a:defRPr sz="2400" b="1" i="0" cap="none" baseline="0">
                <a:solidFill>
                  <a:schemeClr val="tx2"/>
                </a:solidFill>
                <a:latin typeface="Nunito Sans Black" pitchFamily="2" charset="77"/>
                <a:ea typeface="Nunito Sans Black" pitchFamily="2" charset="77"/>
                <a:cs typeface="Nunito Sans Black" pitchFamily="2" charset="77"/>
              </a:defRPr>
            </a:lvl1pPr>
          </a:lstStyle>
          <a:p>
            <a:r>
              <a:rPr lang="en-US" dirty="0"/>
              <a:t>Click to edit Master</a:t>
            </a:r>
          </a:p>
        </p:txBody>
      </p:sp>
      <p:sp>
        <p:nvSpPr>
          <p:cNvPr id="5" name="Content Placeholder 4">
            <a:extLst>
              <a:ext uri="{FF2B5EF4-FFF2-40B4-BE49-F238E27FC236}">
                <a16:creationId xmlns:a16="http://schemas.microsoft.com/office/drawing/2014/main" id="{53C0ECA9-E904-2A4C-8B55-ABE24D52A917}"/>
              </a:ext>
            </a:extLst>
          </p:cNvPr>
          <p:cNvSpPr>
            <a:spLocks noGrp="1"/>
          </p:cNvSpPr>
          <p:nvPr>
            <p:ph sz="quarter" idx="10"/>
          </p:nvPr>
        </p:nvSpPr>
        <p:spPr>
          <a:xfrm>
            <a:off x="615297" y="2030225"/>
            <a:ext cx="616950" cy="590697"/>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6" name="Content Placeholder 4">
            <a:extLst>
              <a:ext uri="{FF2B5EF4-FFF2-40B4-BE49-F238E27FC236}">
                <a16:creationId xmlns:a16="http://schemas.microsoft.com/office/drawing/2014/main" id="{CFBBCE43-24E8-4F4C-B11B-CE8D59228910}"/>
              </a:ext>
            </a:extLst>
          </p:cNvPr>
          <p:cNvSpPr>
            <a:spLocks noGrp="1"/>
          </p:cNvSpPr>
          <p:nvPr>
            <p:ph sz="quarter" idx="11"/>
          </p:nvPr>
        </p:nvSpPr>
        <p:spPr>
          <a:xfrm>
            <a:off x="624555" y="2974769"/>
            <a:ext cx="616950" cy="590697"/>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7" name="Content Placeholder 4">
            <a:extLst>
              <a:ext uri="{FF2B5EF4-FFF2-40B4-BE49-F238E27FC236}">
                <a16:creationId xmlns:a16="http://schemas.microsoft.com/office/drawing/2014/main" id="{69B6B3B8-6C5E-504B-8847-06E11EBED2F7}"/>
              </a:ext>
            </a:extLst>
          </p:cNvPr>
          <p:cNvSpPr>
            <a:spLocks noGrp="1"/>
          </p:cNvSpPr>
          <p:nvPr>
            <p:ph sz="quarter" idx="12"/>
          </p:nvPr>
        </p:nvSpPr>
        <p:spPr>
          <a:xfrm>
            <a:off x="609600" y="3952782"/>
            <a:ext cx="616950" cy="590697"/>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9" name="Text Placeholder 8">
            <a:extLst>
              <a:ext uri="{FF2B5EF4-FFF2-40B4-BE49-F238E27FC236}">
                <a16:creationId xmlns:a16="http://schemas.microsoft.com/office/drawing/2014/main" id="{692119E3-08B2-DD47-BDEC-2679EB6E73F3}"/>
              </a:ext>
            </a:extLst>
          </p:cNvPr>
          <p:cNvSpPr>
            <a:spLocks noGrp="1"/>
          </p:cNvSpPr>
          <p:nvPr>
            <p:ph type="body" sz="quarter" idx="13"/>
          </p:nvPr>
        </p:nvSpPr>
        <p:spPr>
          <a:xfrm>
            <a:off x="1409700" y="1885804"/>
            <a:ext cx="2817127" cy="876446"/>
          </a:xfrm>
          <a:prstGeom prst="rect">
            <a:avLst/>
          </a:prstGeom>
        </p:spPr>
        <p:txBody>
          <a:bodyPr lIns="0" tIns="0" rIns="0" bIns="0" anchor="ctr"/>
          <a:lstStyle>
            <a:lvl1pPr marL="0" indent="0" algn="l">
              <a:lnSpc>
                <a:spcPct val="80000"/>
              </a:lnSpc>
              <a:spcBef>
                <a:spcPts val="0"/>
              </a:spcBef>
              <a:spcAft>
                <a:spcPts val="500"/>
              </a:spcAft>
              <a:buNone/>
              <a:defRPr sz="2400" b="1" i="0">
                <a:solidFill>
                  <a:schemeClr val="accent1"/>
                </a:solidFill>
                <a:latin typeface="Nunito Sans Black"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a:t>
            </a:r>
          </a:p>
        </p:txBody>
      </p:sp>
      <p:sp>
        <p:nvSpPr>
          <p:cNvPr id="10" name="Text Placeholder 8">
            <a:extLst>
              <a:ext uri="{FF2B5EF4-FFF2-40B4-BE49-F238E27FC236}">
                <a16:creationId xmlns:a16="http://schemas.microsoft.com/office/drawing/2014/main" id="{BE1F7FB3-A276-EA47-A854-0AC7F91A4202}"/>
              </a:ext>
            </a:extLst>
          </p:cNvPr>
          <p:cNvSpPr>
            <a:spLocks noGrp="1"/>
          </p:cNvSpPr>
          <p:nvPr>
            <p:ph type="body" sz="quarter" idx="14"/>
          </p:nvPr>
        </p:nvSpPr>
        <p:spPr>
          <a:xfrm>
            <a:off x="1418958" y="2825486"/>
            <a:ext cx="2810142" cy="889264"/>
          </a:xfrm>
          <a:prstGeom prst="rect">
            <a:avLst/>
          </a:prstGeom>
        </p:spPr>
        <p:txBody>
          <a:bodyPr lIns="0" tIns="0" rIns="0" bIns="0" anchor="ctr"/>
          <a:lstStyle>
            <a:lvl1pPr marL="0" indent="0" algn="l">
              <a:lnSpc>
                <a:spcPct val="80000"/>
              </a:lnSpc>
              <a:spcBef>
                <a:spcPts val="0"/>
              </a:spcBef>
              <a:spcAft>
                <a:spcPts val="500"/>
              </a:spcAft>
              <a:buNone/>
              <a:defRPr sz="2400" b="1" i="0">
                <a:solidFill>
                  <a:schemeClr val="accent1"/>
                </a:solidFill>
                <a:latin typeface="Nunito Sans Black"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a:t>
            </a:r>
          </a:p>
        </p:txBody>
      </p:sp>
      <p:sp>
        <p:nvSpPr>
          <p:cNvPr id="11" name="Text Placeholder 8">
            <a:extLst>
              <a:ext uri="{FF2B5EF4-FFF2-40B4-BE49-F238E27FC236}">
                <a16:creationId xmlns:a16="http://schemas.microsoft.com/office/drawing/2014/main" id="{45137B93-5FD9-3B44-AC73-8C57E62F2D75}"/>
              </a:ext>
            </a:extLst>
          </p:cNvPr>
          <p:cNvSpPr>
            <a:spLocks noGrp="1"/>
          </p:cNvSpPr>
          <p:nvPr>
            <p:ph type="body" sz="quarter" idx="15"/>
          </p:nvPr>
        </p:nvSpPr>
        <p:spPr>
          <a:xfrm>
            <a:off x="1416466" y="3797035"/>
            <a:ext cx="2812022" cy="889264"/>
          </a:xfrm>
          <a:prstGeom prst="rect">
            <a:avLst/>
          </a:prstGeom>
        </p:spPr>
        <p:txBody>
          <a:bodyPr lIns="0" tIns="0" rIns="0" bIns="0" anchor="ctr"/>
          <a:lstStyle>
            <a:lvl1pPr marL="0" indent="0" algn="l">
              <a:lnSpc>
                <a:spcPct val="80000"/>
              </a:lnSpc>
              <a:spcBef>
                <a:spcPts val="0"/>
              </a:spcBef>
              <a:spcAft>
                <a:spcPts val="500"/>
              </a:spcAft>
              <a:buNone/>
              <a:defRPr sz="2400" b="1" i="0">
                <a:solidFill>
                  <a:schemeClr val="accent1"/>
                </a:solidFill>
                <a:latin typeface="Nunito Sans Black"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a:t>
            </a:r>
          </a:p>
        </p:txBody>
      </p:sp>
      <p:sp>
        <p:nvSpPr>
          <p:cNvPr id="13" name="Text Placeholder 4">
            <a:extLst>
              <a:ext uri="{FF2B5EF4-FFF2-40B4-BE49-F238E27FC236}">
                <a16:creationId xmlns:a16="http://schemas.microsoft.com/office/drawing/2014/main" id="{E59A018A-D19B-9847-B0D5-C12FA4F8FEFE}"/>
              </a:ext>
            </a:extLst>
          </p:cNvPr>
          <p:cNvSpPr>
            <a:spLocks noGrp="1"/>
          </p:cNvSpPr>
          <p:nvPr>
            <p:ph type="body" sz="quarter" idx="18" hasCustomPrompt="1"/>
          </p:nvPr>
        </p:nvSpPr>
        <p:spPr>
          <a:xfrm>
            <a:off x="385764" y="742950"/>
            <a:ext cx="3955364" cy="1000432"/>
          </a:xfrm>
          <a:prstGeom prst="rect">
            <a:avLst/>
          </a:prstGeom>
        </p:spPr>
        <p:txBody>
          <a:bodyPr lIns="0" tIns="0" rIns="0" bIns="0"/>
          <a:lstStyle>
            <a:lvl1pPr marL="0" indent="0">
              <a:lnSpc>
                <a:spcPct val="100000"/>
              </a:lnSpc>
              <a:buNone/>
              <a:defRPr sz="1200" cap="none" baseline="0">
                <a:solidFill>
                  <a:schemeClr val="tx1"/>
                </a:solidFill>
                <a:latin typeface="Nunito Sans" pitchFamily="2" charset="77"/>
              </a:defRPr>
            </a:lvl1pPr>
            <a:lvl2pPr marL="257175" indent="0">
              <a:buNone/>
              <a:defRPr sz="1600" cap="all" baseline="0">
                <a:solidFill>
                  <a:schemeClr val="accent1"/>
                </a:solidFill>
                <a:latin typeface="Nunito Sans" pitchFamily="2" charset="77"/>
              </a:defRPr>
            </a:lvl2pPr>
            <a:lvl3pPr marL="514350" indent="0">
              <a:buNone/>
              <a:defRPr sz="1600" cap="all" baseline="0">
                <a:solidFill>
                  <a:schemeClr val="accent1"/>
                </a:solidFill>
                <a:latin typeface="Nunito Sans" pitchFamily="2" charset="77"/>
              </a:defRPr>
            </a:lvl3pPr>
            <a:lvl4pPr marL="771525" indent="0">
              <a:buNone/>
              <a:defRPr sz="1600" cap="all" baseline="0">
                <a:solidFill>
                  <a:schemeClr val="accent1"/>
                </a:solidFill>
                <a:latin typeface="Nunito Sans" pitchFamily="2" charset="77"/>
              </a:defRPr>
            </a:lvl4pPr>
            <a:lvl5pPr marL="1028700" indent="0">
              <a:buNone/>
              <a:defRPr sz="1600" cap="all" baseline="0">
                <a:solidFill>
                  <a:schemeClr val="accent1"/>
                </a:solidFill>
                <a:latin typeface="Nunito Sans" pitchFamily="2" charset="77"/>
              </a:defRPr>
            </a:lvl5pPr>
          </a:lstStyle>
          <a:p>
            <a:pPr lvl="0"/>
            <a:r>
              <a:rPr lang="en-US" dirty="0"/>
              <a:t>Text</a:t>
            </a:r>
          </a:p>
        </p:txBody>
      </p:sp>
    </p:spTree>
    <p:extLst>
      <p:ext uri="{BB962C8B-B14F-4D97-AF65-F5344CB8AC3E}">
        <p14:creationId xmlns:p14="http://schemas.microsoft.com/office/powerpoint/2010/main" val="8143193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Items and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4B4382-EF9A-0241-A385-ECDC46870CF2}"/>
              </a:ext>
            </a:extLst>
          </p:cNvPr>
          <p:cNvSpPr>
            <a:spLocks noGrp="1"/>
          </p:cNvSpPr>
          <p:nvPr>
            <p:ph type="pic" sz="quarter" idx="17"/>
          </p:nvPr>
        </p:nvSpPr>
        <p:spPr>
          <a:xfrm>
            <a:off x="4572000" y="0"/>
            <a:ext cx="4572000" cy="5143500"/>
          </a:xfrm>
          <a:prstGeom prst="rect">
            <a:avLst/>
          </a:prstGeom>
        </p:spPr>
        <p:txBody>
          <a:bodyPr/>
          <a:lstStyle>
            <a:lvl1pPr marL="0" indent="0">
              <a:buNone/>
              <a:defRPr/>
            </a:lvl1pPr>
          </a:lstStyle>
          <a:p>
            <a:endParaRPr lang="en-US" dirty="0"/>
          </a:p>
        </p:txBody>
      </p:sp>
      <p:sp>
        <p:nvSpPr>
          <p:cNvPr id="3" name="Title 13">
            <a:extLst>
              <a:ext uri="{FF2B5EF4-FFF2-40B4-BE49-F238E27FC236}">
                <a16:creationId xmlns:a16="http://schemas.microsoft.com/office/drawing/2014/main" id="{7611D967-BA0F-C54A-A7DB-DA4D5B289591}"/>
              </a:ext>
            </a:extLst>
          </p:cNvPr>
          <p:cNvSpPr>
            <a:spLocks noGrp="1"/>
          </p:cNvSpPr>
          <p:nvPr>
            <p:ph type="title"/>
          </p:nvPr>
        </p:nvSpPr>
        <p:spPr>
          <a:xfrm>
            <a:off x="385698" y="342901"/>
            <a:ext cx="3955429" cy="323849"/>
          </a:xfrm>
          <a:prstGeom prst="rect">
            <a:avLst/>
          </a:prstGeom>
        </p:spPr>
        <p:txBody>
          <a:bodyPr lIns="0" tIns="0" rIns="0" bIns="0"/>
          <a:lstStyle>
            <a:lvl1pPr algn="l">
              <a:lnSpc>
                <a:spcPct val="90000"/>
              </a:lnSpc>
              <a:defRPr sz="2400" b="1" i="0" cap="none" baseline="0">
                <a:solidFill>
                  <a:schemeClr val="tx2"/>
                </a:solidFill>
                <a:latin typeface="Nunito Sans Black" pitchFamily="2" charset="77"/>
                <a:ea typeface="Nunito Sans Black" pitchFamily="2" charset="77"/>
                <a:cs typeface="Nunito Sans Black" pitchFamily="2" charset="77"/>
              </a:defRPr>
            </a:lvl1pPr>
          </a:lstStyle>
          <a:p>
            <a:r>
              <a:rPr lang="en-US" dirty="0"/>
              <a:t>Click to edit Master</a:t>
            </a:r>
          </a:p>
        </p:txBody>
      </p:sp>
      <p:sp>
        <p:nvSpPr>
          <p:cNvPr id="9" name="Text Placeholder 8">
            <a:extLst>
              <a:ext uri="{FF2B5EF4-FFF2-40B4-BE49-F238E27FC236}">
                <a16:creationId xmlns:a16="http://schemas.microsoft.com/office/drawing/2014/main" id="{692119E3-08B2-DD47-BDEC-2679EB6E73F3}"/>
              </a:ext>
            </a:extLst>
          </p:cNvPr>
          <p:cNvSpPr>
            <a:spLocks noGrp="1"/>
          </p:cNvSpPr>
          <p:nvPr>
            <p:ph type="body" sz="quarter" idx="13"/>
          </p:nvPr>
        </p:nvSpPr>
        <p:spPr>
          <a:xfrm>
            <a:off x="381000" y="1238250"/>
            <a:ext cx="3810000" cy="3124200"/>
          </a:xfrm>
          <a:prstGeom prst="rect">
            <a:avLst/>
          </a:prstGeom>
        </p:spPr>
        <p:txBody>
          <a:bodyPr lIns="0" tIns="0" rIns="0" bIns="0" anchor="t"/>
          <a:lstStyle>
            <a:lvl1pPr marL="0" indent="0" algn="l">
              <a:lnSpc>
                <a:spcPct val="100000"/>
              </a:lnSpc>
              <a:spcBef>
                <a:spcPts val="0"/>
              </a:spcBef>
              <a:spcAft>
                <a:spcPts val="500"/>
              </a:spcAft>
              <a:buNone/>
              <a:defRPr sz="1700" b="1" i="0">
                <a:solidFill>
                  <a:schemeClr val="accent1"/>
                </a:solidFill>
                <a:latin typeface="Nunito Sans Black"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a:t>
            </a:r>
          </a:p>
        </p:txBody>
      </p:sp>
    </p:spTree>
    <p:extLst>
      <p:ext uri="{BB962C8B-B14F-4D97-AF65-F5344CB8AC3E}">
        <p14:creationId xmlns:p14="http://schemas.microsoft.com/office/powerpoint/2010/main" val="31630525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Items_TextHeavy">
    <p:spTree>
      <p:nvGrpSpPr>
        <p:cNvPr id="1" name=""/>
        <p:cNvGrpSpPr/>
        <p:nvPr/>
      </p:nvGrpSpPr>
      <p:grpSpPr>
        <a:xfrm>
          <a:off x="0" y="0"/>
          <a:ext cx="0" cy="0"/>
          <a:chOff x="0" y="0"/>
          <a:chExt cx="0" cy="0"/>
        </a:xfrm>
      </p:grpSpPr>
      <p:sp>
        <p:nvSpPr>
          <p:cNvPr id="3" name="Title 13">
            <a:extLst>
              <a:ext uri="{FF2B5EF4-FFF2-40B4-BE49-F238E27FC236}">
                <a16:creationId xmlns:a16="http://schemas.microsoft.com/office/drawing/2014/main" id="{7611D967-BA0F-C54A-A7DB-DA4D5B289591}"/>
              </a:ext>
            </a:extLst>
          </p:cNvPr>
          <p:cNvSpPr>
            <a:spLocks noGrp="1"/>
          </p:cNvSpPr>
          <p:nvPr>
            <p:ph type="title" hasCustomPrompt="1"/>
          </p:nvPr>
        </p:nvSpPr>
        <p:spPr>
          <a:xfrm>
            <a:off x="385698" y="457201"/>
            <a:ext cx="8339201" cy="323849"/>
          </a:xfrm>
          <a:prstGeom prst="rect">
            <a:avLst/>
          </a:prstGeom>
        </p:spPr>
        <p:txBody>
          <a:bodyPr lIns="0" tIns="0" rIns="0" bIns="0"/>
          <a:lstStyle>
            <a:lvl1pPr algn="l">
              <a:lnSpc>
                <a:spcPct val="90000"/>
              </a:lnSpc>
              <a:defRPr sz="2400" b="1" i="0" cap="none" baseline="0">
                <a:solidFill>
                  <a:schemeClr val="tx2"/>
                </a:solidFill>
                <a:latin typeface="Nunito Sans Black" pitchFamily="2" charset="77"/>
                <a:ea typeface="Nunito Sans Black" pitchFamily="2" charset="77"/>
                <a:cs typeface="Nunito Sans Black" pitchFamily="2" charset="77"/>
              </a:defRPr>
            </a:lvl1pPr>
          </a:lstStyle>
          <a:p>
            <a:r>
              <a:rPr lang="en-US" dirty="0"/>
              <a:t>Click to edit Master title style.</a:t>
            </a:r>
          </a:p>
        </p:txBody>
      </p:sp>
      <p:sp>
        <p:nvSpPr>
          <p:cNvPr id="5" name="Content Placeholder 4">
            <a:extLst>
              <a:ext uri="{FF2B5EF4-FFF2-40B4-BE49-F238E27FC236}">
                <a16:creationId xmlns:a16="http://schemas.microsoft.com/office/drawing/2014/main" id="{53C0ECA9-E904-2A4C-8B55-ABE24D52A917}"/>
              </a:ext>
            </a:extLst>
          </p:cNvPr>
          <p:cNvSpPr>
            <a:spLocks noGrp="1"/>
          </p:cNvSpPr>
          <p:nvPr>
            <p:ph sz="quarter" idx="10"/>
          </p:nvPr>
        </p:nvSpPr>
        <p:spPr>
          <a:xfrm>
            <a:off x="748935" y="1352550"/>
            <a:ext cx="1790700" cy="1714500"/>
          </a:xfrm>
          <a:prstGeom prst="rect">
            <a:avLst/>
          </a:prstGeom>
        </p:spPr>
        <p:txBody>
          <a:bodyPr anchor="ctr" anchorCtr="0"/>
          <a:lstStyle>
            <a:lvl1pPr marL="0" indent="0" algn="ctr">
              <a:buNone/>
              <a:defRPr sz="1600">
                <a:latin typeface="Nunito Sans" pitchFamily="2" charset="77"/>
              </a:defRPr>
            </a:lvl1pPr>
          </a:lstStyle>
          <a:p>
            <a:pPr lvl="0"/>
            <a:endParaRPr lang="en-US" dirty="0"/>
          </a:p>
        </p:txBody>
      </p:sp>
      <p:sp>
        <p:nvSpPr>
          <p:cNvPr id="6" name="Content Placeholder 4">
            <a:extLst>
              <a:ext uri="{FF2B5EF4-FFF2-40B4-BE49-F238E27FC236}">
                <a16:creationId xmlns:a16="http://schemas.microsoft.com/office/drawing/2014/main" id="{CFBBCE43-24E8-4F4C-B11B-CE8D59228910}"/>
              </a:ext>
            </a:extLst>
          </p:cNvPr>
          <p:cNvSpPr>
            <a:spLocks noGrp="1"/>
          </p:cNvSpPr>
          <p:nvPr>
            <p:ph sz="quarter" idx="11"/>
          </p:nvPr>
        </p:nvSpPr>
        <p:spPr>
          <a:xfrm>
            <a:off x="3417554" y="1352550"/>
            <a:ext cx="1790700" cy="1714500"/>
          </a:xfrm>
          <a:prstGeom prst="rect">
            <a:avLst/>
          </a:prstGeom>
        </p:spPr>
        <p:txBody>
          <a:bodyPr anchor="ctr" anchorCtr="0"/>
          <a:lstStyle>
            <a:lvl1pPr marL="0" indent="0" algn="ctr">
              <a:buNone/>
              <a:defRPr sz="1600">
                <a:latin typeface="Nunito Sans" pitchFamily="2" charset="77"/>
              </a:defRPr>
            </a:lvl1pPr>
          </a:lstStyle>
          <a:p>
            <a:pPr lvl="0"/>
            <a:endParaRPr lang="en-US" dirty="0"/>
          </a:p>
        </p:txBody>
      </p:sp>
      <p:sp>
        <p:nvSpPr>
          <p:cNvPr id="7" name="Content Placeholder 4">
            <a:extLst>
              <a:ext uri="{FF2B5EF4-FFF2-40B4-BE49-F238E27FC236}">
                <a16:creationId xmlns:a16="http://schemas.microsoft.com/office/drawing/2014/main" id="{69B6B3B8-6C5E-504B-8847-06E11EBED2F7}"/>
              </a:ext>
            </a:extLst>
          </p:cNvPr>
          <p:cNvSpPr>
            <a:spLocks noGrp="1"/>
          </p:cNvSpPr>
          <p:nvPr>
            <p:ph sz="quarter" idx="12"/>
          </p:nvPr>
        </p:nvSpPr>
        <p:spPr>
          <a:xfrm>
            <a:off x="6096000" y="1352550"/>
            <a:ext cx="1790700" cy="1714500"/>
          </a:xfrm>
          <a:prstGeom prst="rect">
            <a:avLst/>
          </a:prstGeom>
        </p:spPr>
        <p:txBody>
          <a:bodyPr anchor="ctr" anchorCtr="0"/>
          <a:lstStyle>
            <a:lvl1pPr marL="0" indent="0" algn="ctr">
              <a:buNone/>
              <a:defRPr sz="1600">
                <a:latin typeface="Nunito Sans" pitchFamily="2" charset="77"/>
              </a:defRPr>
            </a:lvl1pPr>
          </a:lstStyle>
          <a:p>
            <a:pPr lvl="0"/>
            <a:endParaRPr lang="en-US" dirty="0"/>
          </a:p>
        </p:txBody>
      </p:sp>
      <p:sp>
        <p:nvSpPr>
          <p:cNvPr id="9" name="Text Placeholder 8">
            <a:extLst>
              <a:ext uri="{FF2B5EF4-FFF2-40B4-BE49-F238E27FC236}">
                <a16:creationId xmlns:a16="http://schemas.microsoft.com/office/drawing/2014/main" id="{692119E3-08B2-DD47-BDEC-2679EB6E73F3}"/>
              </a:ext>
            </a:extLst>
          </p:cNvPr>
          <p:cNvSpPr>
            <a:spLocks noGrp="1"/>
          </p:cNvSpPr>
          <p:nvPr>
            <p:ph type="body" sz="quarter" idx="13"/>
          </p:nvPr>
        </p:nvSpPr>
        <p:spPr>
          <a:xfrm>
            <a:off x="748550" y="3143250"/>
            <a:ext cx="2318175" cy="1181100"/>
          </a:xfrm>
          <a:prstGeom prst="rect">
            <a:avLst/>
          </a:prstGeom>
        </p:spPr>
        <p:txBody>
          <a:bodyPr lIns="0" tIns="0" rIns="0" bIns="0" anchor="t"/>
          <a:lstStyle>
            <a:lvl1pPr marL="0" indent="0" algn="l">
              <a:lnSpc>
                <a:spcPct val="110000"/>
              </a:lnSpc>
              <a:spcBef>
                <a:spcPts val="0"/>
              </a:spcBef>
              <a:spcAft>
                <a:spcPts val="500"/>
              </a:spcAft>
              <a:buNone/>
              <a:defRPr sz="1400" b="0" i="0">
                <a:latin typeface="Nunito Sans"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 Master text styles</a:t>
            </a:r>
          </a:p>
        </p:txBody>
      </p:sp>
      <p:sp>
        <p:nvSpPr>
          <p:cNvPr id="10" name="Text Placeholder 8">
            <a:extLst>
              <a:ext uri="{FF2B5EF4-FFF2-40B4-BE49-F238E27FC236}">
                <a16:creationId xmlns:a16="http://schemas.microsoft.com/office/drawing/2014/main" id="{BE1F7FB3-A276-EA47-A854-0AC7F91A4202}"/>
              </a:ext>
            </a:extLst>
          </p:cNvPr>
          <p:cNvSpPr>
            <a:spLocks noGrp="1"/>
          </p:cNvSpPr>
          <p:nvPr>
            <p:ph type="body" sz="quarter" idx="14"/>
          </p:nvPr>
        </p:nvSpPr>
        <p:spPr>
          <a:xfrm>
            <a:off x="3434925" y="3143250"/>
            <a:ext cx="2318175" cy="1181100"/>
          </a:xfrm>
          <a:prstGeom prst="rect">
            <a:avLst/>
          </a:prstGeom>
        </p:spPr>
        <p:txBody>
          <a:bodyPr lIns="0" tIns="0" rIns="0" bIns="0" anchor="t"/>
          <a:lstStyle>
            <a:lvl1pPr marL="0" indent="0" algn="l">
              <a:lnSpc>
                <a:spcPct val="110000"/>
              </a:lnSpc>
              <a:spcBef>
                <a:spcPts val="0"/>
              </a:spcBef>
              <a:spcAft>
                <a:spcPts val="500"/>
              </a:spcAft>
              <a:buNone/>
              <a:defRPr sz="1400" b="0" i="0">
                <a:latin typeface="Nunito Sans"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 Master text styles</a:t>
            </a:r>
          </a:p>
        </p:txBody>
      </p:sp>
      <p:sp>
        <p:nvSpPr>
          <p:cNvPr id="11" name="Text Placeholder 8">
            <a:extLst>
              <a:ext uri="{FF2B5EF4-FFF2-40B4-BE49-F238E27FC236}">
                <a16:creationId xmlns:a16="http://schemas.microsoft.com/office/drawing/2014/main" id="{45137B93-5FD9-3B44-AC73-8C57E62F2D75}"/>
              </a:ext>
            </a:extLst>
          </p:cNvPr>
          <p:cNvSpPr>
            <a:spLocks noGrp="1"/>
          </p:cNvSpPr>
          <p:nvPr>
            <p:ph type="body" sz="quarter" idx="15"/>
          </p:nvPr>
        </p:nvSpPr>
        <p:spPr>
          <a:xfrm>
            <a:off x="6104493" y="3143250"/>
            <a:ext cx="2318175" cy="1181100"/>
          </a:xfrm>
          <a:prstGeom prst="rect">
            <a:avLst/>
          </a:prstGeom>
        </p:spPr>
        <p:txBody>
          <a:bodyPr lIns="0" tIns="0" rIns="0" bIns="0" anchor="t"/>
          <a:lstStyle>
            <a:lvl1pPr marL="0" indent="0" algn="l">
              <a:lnSpc>
                <a:spcPct val="110000"/>
              </a:lnSpc>
              <a:spcBef>
                <a:spcPts val="0"/>
              </a:spcBef>
              <a:spcAft>
                <a:spcPts val="500"/>
              </a:spcAft>
              <a:buNone/>
              <a:defRPr sz="1400" b="0" i="0">
                <a:latin typeface="Nunito Sans"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 Master text styles</a:t>
            </a:r>
          </a:p>
        </p:txBody>
      </p:sp>
    </p:spTree>
    <p:extLst>
      <p:ext uri="{BB962C8B-B14F-4D97-AF65-F5344CB8AC3E}">
        <p14:creationId xmlns:p14="http://schemas.microsoft.com/office/powerpoint/2010/main" val="19885900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Items">
    <p:spTree>
      <p:nvGrpSpPr>
        <p:cNvPr id="1" name=""/>
        <p:cNvGrpSpPr/>
        <p:nvPr/>
      </p:nvGrpSpPr>
      <p:grpSpPr>
        <a:xfrm>
          <a:off x="0" y="0"/>
          <a:ext cx="0" cy="0"/>
          <a:chOff x="0" y="0"/>
          <a:chExt cx="0" cy="0"/>
        </a:xfrm>
      </p:grpSpPr>
      <p:sp>
        <p:nvSpPr>
          <p:cNvPr id="3" name="Title 13">
            <a:extLst>
              <a:ext uri="{FF2B5EF4-FFF2-40B4-BE49-F238E27FC236}">
                <a16:creationId xmlns:a16="http://schemas.microsoft.com/office/drawing/2014/main" id="{7611D967-BA0F-C54A-A7DB-DA4D5B289591}"/>
              </a:ext>
            </a:extLst>
          </p:cNvPr>
          <p:cNvSpPr>
            <a:spLocks noGrp="1"/>
          </p:cNvSpPr>
          <p:nvPr>
            <p:ph type="title" hasCustomPrompt="1"/>
          </p:nvPr>
        </p:nvSpPr>
        <p:spPr>
          <a:xfrm>
            <a:off x="385698" y="457201"/>
            <a:ext cx="8339201" cy="323849"/>
          </a:xfrm>
          <a:prstGeom prst="rect">
            <a:avLst/>
          </a:prstGeom>
        </p:spPr>
        <p:txBody>
          <a:bodyPr lIns="0" tIns="0" rIns="0" bIns="0"/>
          <a:lstStyle>
            <a:lvl1pPr algn="l">
              <a:lnSpc>
                <a:spcPct val="90000"/>
              </a:lnSpc>
              <a:defRPr sz="2400" b="1" i="0" cap="none" baseline="0">
                <a:solidFill>
                  <a:schemeClr val="tx2"/>
                </a:solidFill>
                <a:latin typeface="Nunito Sans Black" pitchFamily="2" charset="77"/>
                <a:ea typeface="Nunito Sans Black" pitchFamily="2" charset="77"/>
                <a:cs typeface="Nunito Sans Black" pitchFamily="2" charset="77"/>
              </a:defRPr>
            </a:lvl1pPr>
          </a:lstStyle>
          <a:p>
            <a:r>
              <a:rPr lang="en-US" dirty="0"/>
              <a:t>Click to edit Master title style.</a:t>
            </a:r>
          </a:p>
        </p:txBody>
      </p:sp>
      <p:sp>
        <p:nvSpPr>
          <p:cNvPr id="5" name="Content Placeholder 4">
            <a:extLst>
              <a:ext uri="{FF2B5EF4-FFF2-40B4-BE49-F238E27FC236}">
                <a16:creationId xmlns:a16="http://schemas.microsoft.com/office/drawing/2014/main" id="{53C0ECA9-E904-2A4C-8B55-ABE24D52A917}"/>
              </a:ext>
            </a:extLst>
          </p:cNvPr>
          <p:cNvSpPr>
            <a:spLocks noGrp="1"/>
          </p:cNvSpPr>
          <p:nvPr>
            <p:ph sz="quarter" idx="10"/>
          </p:nvPr>
        </p:nvSpPr>
        <p:spPr>
          <a:xfrm>
            <a:off x="671917" y="1162050"/>
            <a:ext cx="1352973" cy="1295400"/>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6" name="Content Placeholder 4">
            <a:extLst>
              <a:ext uri="{FF2B5EF4-FFF2-40B4-BE49-F238E27FC236}">
                <a16:creationId xmlns:a16="http://schemas.microsoft.com/office/drawing/2014/main" id="{CFBBCE43-24E8-4F4C-B11B-CE8D59228910}"/>
              </a:ext>
            </a:extLst>
          </p:cNvPr>
          <p:cNvSpPr>
            <a:spLocks noGrp="1"/>
          </p:cNvSpPr>
          <p:nvPr>
            <p:ph sz="quarter" idx="11"/>
          </p:nvPr>
        </p:nvSpPr>
        <p:spPr>
          <a:xfrm>
            <a:off x="2772045" y="1162050"/>
            <a:ext cx="1352973" cy="1295400"/>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7" name="Content Placeholder 4">
            <a:extLst>
              <a:ext uri="{FF2B5EF4-FFF2-40B4-BE49-F238E27FC236}">
                <a16:creationId xmlns:a16="http://schemas.microsoft.com/office/drawing/2014/main" id="{69B6B3B8-6C5E-504B-8847-06E11EBED2F7}"/>
              </a:ext>
            </a:extLst>
          </p:cNvPr>
          <p:cNvSpPr>
            <a:spLocks noGrp="1"/>
          </p:cNvSpPr>
          <p:nvPr>
            <p:ph sz="quarter" idx="12"/>
          </p:nvPr>
        </p:nvSpPr>
        <p:spPr>
          <a:xfrm>
            <a:off x="4872173" y="1162050"/>
            <a:ext cx="1352973" cy="1295400"/>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9" name="Text Placeholder 8">
            <a:extLst>
              <a:ext uri="{FF2B5EF4-FFF2-40B4-BE49-F238E27FC236}">
                <a16:creationId xmlns:a16="http://schemas.microsoft.com/office/drawing/2014/main" id="{692119E3-08B2-DD47-BDEC-2679EB6E73F3}"/>
              </a:ext>
            </a:extLst>
          </p:cNvPr>
          <p:cNvSpPr>
            <a:spLocks noGrp="1"/>
          </p:cNvSpPr>
          <p:nvPr>
            <p:ph type="body" sz="quarter" idx="13"/>
          </p:nvPr>
        </p:nvSpPr>
        <p:spPr>
          <a:xfrm>
            <a:off x="385313" y="2686051"/>
            <a:ext cx="1916026" cy="1828799"/>
          </a:xfrm>
          <a:prstGeom prst="rect">
            <a:avLst/>
          </a:prstGeom>
        </p:spPr>
        <p:txBody>
          <a:bodyPr lIns="0" tIns="0" rIns="0" bIns="0"/>
          <a:lstStyle>
            <a:lvl1pPr marL="0" indent="0" algn="ctr">
              <a:lnSpc>
                <a:spcPct val="90000"/>
              </a:lnSpc>
              <a:spcBef>
                <a:spcPts val="0"/>
              </a:spcBef>
              <a:spcAft>
                <a:spcPts val="500"/>
              </a:spcAft>
              <a:buNone/>
              <a:defRPr sz="1200">
                <a:latin typeface="Nunito Sans"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 Master text styles</a:t>
            </a:r>
          </a:p>
        </p:txBody>
      </p:sp>
      <p:sp>
        <p:nvSpPr>
          <p:cNvPr id="10" name="Text Placeholder 8">
            <a:extLst>
              <a:ext uri="{FF2B5EF4-FFF2-40B4-BE49-F238E27FC236}">
                <a16:creationId xmlns:a16="http://schemas.microsoft.com/office/drawing/2014/main" id="{BE1F7FB3-A276-EA47-A854-0AC7F91A4202}"/>
              </a:ext>
            </a:extLst>
          </p:cNvPr>
          <p:cNvSpPr>
            <a:spLocks noGrp="1"/>
          </p:cNvSpPr>
          <p:nvPr>
            <p:ph type="body" sz="quarter" idx="14"/>
          </p:nvPr>
        </p:nvSpPr>
        <p:spPr>
          <a:xfrm>
            <a:off x="2488400" y="2686051"/>
            <a:ext cx="1916026" cy="1828799"/>
          </a:xfrm>
          <a:prstGeom prst="rect">
            <a:avLst/>
          </a:prstGeom>
        </p:spPr>
        <p:txBody>
          <a:bodyPr lIns="0" tIns="0" rIns="0" bIns="0"/>
          <a:lstStyle>
            <a:lvl1pPr marL="0" indent="0" algn="ctr">
              <a:lnSpc>
                <a:spcPct val="90000"/>
              </a:lnSpc>
              <a:spcBef>
                <a:spcPts val="0"/>
              </a:spcBef>
              <a:spcAft>
                <a:spcPts val="500"/>
              </a:spcAft>
              <a:buNone/>
              <a:defRPr sz="1200">
                <a:latin typeface="Nunito Sans"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 Master text styles</a:t>
            </a:r>
          </a:p>
        </p:txBody>
      </p:sp>
      <p:sp>
        <p:nvSpPr>
          <p:cNvPr id="11" name="Text Placeholder 8">
            <a:extLst>
              <a:ext uri="{FF2B5EF4-FFF2-40B4-BE49-F238E27FC236}">
                <a16:creationId xmlns:a16="http://schemas.microsoft.com/office/drawing/2014/main" id="{45137B93-5FD9-3B44-AC73-8C57E62F2D75}"/>
              </a:ext>
            </a:extLst>
          </p:cNvPr>
          <p:cNvSpPr>
            <a:spLocks noGrp="1"/>
          </p:cNvSpPr>
          <p:nvPr>
            <p:ph type="body" sz="quarter" idx="15"/>
          </p:nvPr>
        </p:nvSpPr>
        <p:spPr>
          <a:xfrm>
            <a:off x="4591487" y="2686051"/>
            <a:ext cx="1916026" cy="1828799"/>
          </a:xfrm>
          <a:prstGeom prst="rect">
            <a:avLst/>
          </a:prstGeom>
        </p:spPr>
        <p:txBody>
          <a:bodyPr lIns="0" tIns="0" rIns="0" bIns="0"/>
          <a:lstStyle>
            <a:lvl1pPr marL="0" indent="0" algn="ctr">
              <a:lnSpc>
                <a:spcPct val="90000"/>
              </a:lnSpc>
              <a:spcBef>
                <a:spcPts val="0"/>
              </a:spcBef>
              <a:spcAft>
                <a:spcPts val="500"/>
              </a:spcAft>
              <a:buNone/>
              <a:defRPr sz="1200">
                <a:latin typeface="Nunito Sans"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 Master text styles</a:t>
            </a:r>
          </a:p>
        </p:txBody>
      </p:sp>
      <p:sp>
        <p:nvSpPr>
          <p:cNvPr id="12" name="Content Placeholder 4">
            <a:extLst>
              <a:ext uri="{FF2B5EF4-FFF2-40B4-BE49-F238E27FC236}">
                <a16:creationId xmlns:a16="http://schemas.microsoft.com/office/drawing/2014/main" id="{6D2C301B-B3CD-B54B-B54D-4AE782FBA2DE}"/>
              </a:ext>
            </a:extLst>
          </p:cNvPr>
          <p:cNvSpPr>
            <a:spLocks noGrp="1"/>
          </p:cNvSpPr>
          <p:nvPr>
            <p:ph sz="quarter" idx="16"/>
          </p:nvPr>
        </p:nvSpPr>
        <p:spPr>
          <a:xfrm>
            <a:off x="6972300" y="1162050"/>
            <a:ext cx="1352973" cy="1295400"/>
          </a:xfrm>
          <a:prstGeom prst="rect">
            <a:avLst/>
          </a:prstGeom>
        </p:spPr>
        <p:txBody>
          <a:bodyPr anchor="ctr"/>
          <a:lstStyle>
            <a:lvl1pPr marL="0" indent="0" algn="ctr">
              <a:buNone/>
              <a:defRPr sz="1600">
                <a:latin typeface="Nunito Sans" pitchFamily="2" charset="77"/>
              </a:defRPr>
            </a:lvl1pPr>
          </a:lstStyle>
          <a:p>
            <a:pPr lvl="0"/>
            <a:endParaRPr lang="en-US" dirty="0"/>
          </a:p>
        </p:txBody>
      </p:sp>
      <p:sp>
        <p:nvSpPr>
          <p:cNvPr id="13" name="Text Placeholder 8">
            <a:extLst>
              <a:ext uri="{FF2B5EF4-FFF2-40B4-BE49-F238E27FC236}">
                <a16:creationId xmlns:a16="http://schemas.microsoft.com/office/drawing/2014/main" id="{C18A03AC-DF4F-784F-BD23-68722C5CFEBE}"/>
              </a:ext>
            </a:extLst>
          </p:cNvPr>
          <p:cNvSpPr>
            <a:spLocks noGrp="1"/>
          </p:cNvSpPr>
          <p:nvPr>
            <p:ph type="body" sz="quarter" idx="17"/>
          </p:nvPr>
        </p:nvSpPr>
        <p:spPr>
          <a:xfrm>
            <a:off x="6694574" y="2686051"/>
            <a:ext cx="1916026" cy="1828799"/>
          </a:xfrm>
          <a:prstGeom prst="rect">
            <a:avLst/>
          </a:prstGeom>
        </p:spPr>
        <p:txBody>
          <a:bodyPr lIns="0" tIns="0" rIns="0" bIns="0"/>
          <a:lstStyle>
            <a:lvl1pPr marL="0" indent="0" algn="ctr">
              <a:lnSpc>
                <a:spcPct val="90000"/>
              </a:lnSpc>
              <a:spcBef>
                <a:spcPts val="0"/>
              </a:spcBef>
              <a:spcAft>
                <a:spcPts val="500"/>
              </a:spcAft>
              <a:buNone/>
              <a:defRPr sz="1200">
                <a:latin typeface="Nunito Sans" pitchFamily="2" charset="77"/>
              </a:defRPr>
            </a:lvl1pPr>
            <a:lvl2pPr marL="257175" indent="0" algn="ctr">
              <a:buNone/>
              <a:defRPr sz="1200"/>
            </a:lvl2pPr>
            <a:lvl3pPr marL="514350" indent="0" algn="ctr">
              <a:buNone/>
              <a:defRPr sz="1200"/>
            </a:lvl3pPr>
            <a:lvl4pPr marL="771525" indent="0" algn="ctr">
              <a:buNone/>
              <a:defRPr sz="1200"/>
            </a:lvl4pPr>
            <a:lvl5pPr marL="1028700" indent="0" algn="ctr">
              <a:buNone/>
              <a:defRPr sz="1200"/>
            </a:lvl5pPr>
          </a:lstStyle>
          <a:p>
            <a:pPr lvl="0"/>
            <a:r>
              <a:rPr lang="en-US" dirty="0"/>
              <a:t>Click to edit Master text styles</a:t>
            </a:r>
          </a:p>
        </p:txBody>
      </p:sp>
    </p:spTree>
    <p:extLst>
      <p:ext uri="{BB962C8B-B14F-4D97-AF65-F5344CB8AC3E}">
        <p14:creationId xmlns:p14="http://schemas.microsoft.com/office/powerpoint/2010/main" val="20619771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Content_Photo">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3E9DE7-C8A3-DB4C-9DA3-351E3B91C658}"/>
              </a:ext>
            </a:extLst>
          </p:cNvPr>
          <p:cNvSpPr/>
          <p:nvPr userDrawn="1"/>
        </p:nvSpPr>
        <p:spPr>
          <a:xfrm>
            <a:off x="8267700" y="4476750"/>
            <a:ext cx="800100" cy="571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5D9BFD5-4E0F-E642-B655-CC5B7F34569C}"/>
              </a:ext>
            </a:extLst>
          </p:cNvPr>
          <p:cNvSpPr/>
          <p:nvPr userDrawn="1"/>
        </p:nvSpPr>
        <p:spPr>
          <a:xfrm>
            <a:off x="77289" y="4570367"/>
            <a:ext cx="800100" cy="571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02325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48368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3" name="Google Shape;234;p36">
            <a:extLst>
              <a:ext uri="{FF2B5EF4-FFF2-40B4-BE49-F238E27FC236}">
                <a16:creationId xmlns:a16="http://schemas.microsoft.com/office/drawing/2014/main" id="{D90C3C61-A96A-B94C-B035-657C71DE9071}"/>
              </a:ext>
            </a:extLst>
          </p:cNvPr>
          <p:cNvSpPr/>
          <p:nvPr userDrawn="1"/>
        </p:nvSpPr>
        <p:spPr>
          <a:xfrm>
            <a:off x="1" y="0"/>
            <a:ext cx="5372099" cy="5143499"/>
          </a:xfrm>
          <a:prstGeom prst="rightArrowCallout">
            <a:avLst>
              <a:gd name="adj1" fmla="val 34894"/>
              <a:gd name="adj2" fmla="val 8744"/>
              <a:gd name="adj3" fmla="val 7612"/>
              <a:gd name="adj4" fmla="val 93955"/>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3A0769D6-E77B-B34D-A98E-42AEA0C98959}"/>
              </a:ext>
            </a:extLst>
          </p:cNvPr>
          <p:cNvSpPr>
            <a:spLocks noGrp="1"/>
          </p:cNvSpPr>
          <p:nvPr>
            <p:ph type="title"/>
          </p:nvPr>
        </p:nvSpPr>
        <p:spPr>
          <a:xfrm>
            <a:off x="419100" y="457200"/>
            <a:ext cx="4000500" cy="998537"/>
          </a:xfrm>
          <a:prstGeom prst="rect">
            <a:avLst/>
          </a:prstGeom>
        </p:spPr>
        <p:txBody>
          <a:bodyPr lIns="0" tIns="0" rIns="0" bIns="0"/>
          <a:lstStyle>
            <a:lvl1pPr>
              <a:defRPr sz="2400" b="1" i="0">
                <a:latin typeface="Nunito Sans Black" pitchFamily="2" charset="77"/>
              </a:defRPr>
            </a:lvl1pPr>
          </a:lstStyle>
          <a:p>
            <a:r>
              <a:rPr lang="en-US" dirty="0"/>
              <a:t>Click to edit Master title style</a:t>
            </a:r>
          </a:p>
        </p:txBody>
      </p:sp>
      <p:sp>
        <p:nvSpPr>
          <p:cNvPr id="5" name="Picture Placeholder 4">
            <a:extLst>
              <a:ext uri="{FF2B5EF4-FFF2-40B4-BE49-F238E27FC236}">
                <a16:creationId xmlns:a16="http://schemas.microsoft.com/office/drawing/2014/main" id="{4AD77147-9E6B-3545-B7F6-4B8BE128B73B}"/>
              </a:ext>
            </a:extLst>
          </p:cNvPr>
          <p:cNvSpPr>
            <a:spLocks noGrp="1"/>
          </p:cNvSpPr>
          <p:nvPr>
            <p:ph type="pic" sz="quarter" idx="10"/>
          </p:nvPr>
        </p:nvSpPr>
        <p:spPr>
          <a:xfrm>
            <a:off x="495300" y="1771650"/>
            <a:ext cx="800100" cy="800100"/>
          </a:xfrm>
          <a:prstGeom prst="rect">
            <a:avLst/>
          </a:prstGeom>
        </p:spPr>
        <p:txBody>
          <a:bodyPr anchor="ctr"/>
          <a:lstStyle>
            <a:lvl1pPr marL="0" indent="0" algn="ctr">
              <a:buFontTx/>
              <a:buNone/>
              <a:defRPr/>
            </a:lvl1pPr>
          </a:lstStyle>
          <a:p>
            <a:endParaRPr lang="en-US" dirty="0"/>
          </a:p>
        </p:txBody>
      </p:sp>
      <p:sp>
        <p:nvSpPr>
          <p:cNvPr id="6" name="Picture Placeholder 4">
            <a:extLst>
              <a:ext uri="{FF2B5EF4-FFF2-40B4-BE49-F238E27FC236}">
                <a16:creationId xmlns:a16="http://schemas.microsoft.com/office/drawing/2014/main" id="{571C7569-EADF-7E4E-A43B-E4C4AEB65ABE}"/>
              </a:ext>
            </a:extLst>
          </p:cNvPr>
          <p:cNvSpPr>
            <a:spLocks noGrp="1"/>
          </p:cNvSpPr>
          <p:nvPr>
            <p:ph type="pic" sz="quarter" idx="11"/>
          </p:nvPr>
        </p:nvSpPr>
        <p:spPr>
          <a:xfrm>
            <a:off x="495300" y="3143250"/>
            <a:ext cx="800100" cy="800100"/>
          </a:xfrm>
          <a:prstGeom prst="rect">
            <a:avLst/>
          </a:prstGeom>
        </p:spPr>
        <p:txBody>
          <a:bodyPr anchor="ctr"/>
          <a:lstStyle>
            <a:lvl1pPr marL="0" indent="0" algn="ctr">
              <a:buFontTx/>
              <a:buNone/>
              <a:defRPr/>
            </a:lvl1pPr>
          </a:lstStyle>
          <a:p>
            <a:endParaRPr lang="en-US" dirty="0"/>
          </a:p>
        </p:txBody>
      </p:sp>
      <p:sp>
        <p:nvSpPr>
          <p:cNvPr id="8" name="Text Placeholder 7">
            <a:extLst>
              <a:ext uri="{FF2B5EF4-FFF2-40B4-BE49-F238E27FC236}">
                <a16:creationId xmlns:a16="http://schemas.microsoft.com/office/drawing/2014/main" id="{366A46C0-42EE-904D-8511-B48E483D9CB1}"/>
              </a:ext>
            </a:extLst>
          </p:cNvPr>
          <p:cNvSpPr>
            <a:spLocks noGrp="1"/>
          </p:cNvSpPr>
          <p:nvPr>
            <p:ph type="body" sz="quarter" idx="12"/>
          </p:nvPr>
        </p:nvSpPr>
        <p:spPr>
          <a:xfrm>
            <a:off x="1485900" y="1543050"/>
            <a:ext cx="2933700" cy="1181100"/>
          </a:xfrm>
          <a:prstGeom prst="rect">
            <a:avLst/>
          </a:prstGeom>
        </p:spPr>
        <p:txBody>
          <a:bodyPr lIns="0" tIns="0" rIns="0" bIns="0" anchor="ctr"/>
          <a:lstStyle>
            <a:lvl1pPr marL="0" indent="0">
              <a:lnSpc>
                <a:spcPct val="100000"/>
              </a:lnSpc>
              <a:buFontTx/>
              <a:buNone/>
              <a:defRPr sz="1600">
                <a:latin typeface="Nunito Sans" pitchFamily="2" charset="77"/>
              </a:defRPr>
            </a:lvl1pPr>
          </a:lstStyle>
          <a:p>
            <a:pPr lvl="0"/>
            <a:r>
              <a:rPr lang="en-US" dirty="0"/>
              <a:t>Click to edit Master text styles</a:t>
            </a:r>
          </a:p>
        </p:txBody>
      </p:sp>
      <p:sp>
        <p:nvSpPr>
          <p:cNvPr id="10" name="Text Placeholder 9">
            <a:extLst>
              <a:ext uri="{FF2B5EF4-FFF2-40B4-BE49-F238E27FC236}">
                <a16:creationId xmlns:a16="http://schemas.microsoft.com/office/drawing/2014/main" id="{F8D601F5-A9D2-D14B-833E-86118AA0EB4F}"/>
              </a:ext>
            </a:extLst>
          </p:cNvPr>
          <p:cNvSpPr>
            <a:spLocks noGrp="1"/>
          </p:cNvSpPr>
          <p:nvPr>
            <p:ph type="body" sz="quarter" idx="13"/>
          </p:nvPr>
        </p:nvSpPr>
        <p:spPr>
          <a:xfrm>
            <a:off x="5715000" y="1162050"/>
            <a:ext cx="2818897" cy="3086100"/>
          </a:xfrm>
          <a:prstGeom prst="rect">
            <a:avLst/>
          </a:prstGeom>
        </p:spPr>
        <p:txBody>
          <a:bodyPr lIns="0" tIns="0" rIns="0" bIns="0"/>
          <a:lstStyle>
            <a:lvl1pPr marL="0" indent="0">
              <a:lnSpc>
                <a:spcPct val="100000"/>
              </a:lnSpc>
              <a:buNone/>
              <a:defRPr sz="1600" b="1" i="0">
                <a:solidFill>
                  <a:schemeClr val="bg1"/>
                </a:solidFill>
                <a:latin typeface="Nunito Sans Black" pitchFamily="2" charset="77"/>
              </a:defRPr>
            </a:lvl1pPr>
          </a:lstStyle>
          <a:p>
            <a:pPr lvl="0"/>
            <a:r>
              <a:rPr lang="en-US" dirty="0"/>
              <a:t>Click to edit Master text styles</a:t>
            </a:r>
          </a:p>
        </p:txBody>
      </p:sp>
      <p:sp>
        <p:nvSpPr>
          <p:cNvPr id="11" name="Text Placeholder 7">
            <a:extLst>
              <a:ext uri="{FF2B5EF4-FFF2-40B4-BE49-F238E27FC236}">
                <a16:creationId xmlns:a16="http://schemas.microsoft.com/office/drawing/2014/main" id="{8C26FBB0-B628-1646-B554-DBAADE91D2AD}"/>
              </a:ext>
            </a:extLst>
          </p:cNvPr>
          <p:cNvSpPr>
            <a:spLocks noGrp="1"/>
          </p:cNvSpPr>
          <p:nvPr>
            <p:ph type="body" sz="quarter" idx="14"/>
          </p:nvPr>
        </p:nvSpPr>
        <p:spPr>
          <a:xfrm>
            <a:off x="1485900" y="2958611"/>
            <a:ext cx="2933700" cy="1181100"/>
          </a:xfrm>
          <a:prstGeom prst="rect">
            <a:avLst/>
          </a:prstGeom>
        </p:spPr>
        <p:txBody>
          <a:bodyPr lIns="0" tIns="0" rIns="0" bIns="0" anchor="ctr"/>
          <a:lstStyle>
            <a:lvl1pPr marL="0" indent="0">
              <a:lnSpc>
                <a:spcPct val="100000"/>
              </a:lnSpc>
              <a:buFontTx/>
              <a:buNone/>
              <a:defRPr sz="1600">
                <a:latin typeface="Nunito Sans" pitchFamily="2" charset="77"/>
              </a:defRPr>
            </a:lvl1pPr>
          </a:lstStyle>
          <a:p>
            <a:pPr lvl="0"/>
            <a:r>
              <a:rPr lang="en-US" dirty="0"/>
              <a:t>Click to edit Master text styles</a:t>
            </a:r>
          </a:p>
        </p:txBody>
      </p:sp>
      <p:pic>
        <p:nvPicPr>
          <p:cNvPr id="15" name="Picture 14">
            <a:extLst>
              <a:ext uri="{FF2B5EF4-FFF2-40B4-BE49-F238E27FC236}">
                <a16:creationId xmlns:a16="http://schemas.microsoft.com/office/drawing/2014/main" id="{C81DAA2F-6B2D-2649-A499-D8079CB4F969}"/>
              </a:ext>
            </a:extLst>
          </p:cNvPr>
          <p:cNvPicPr>
            <a:picLocks noChangeAspect="1"/>
          </p:cNvPicPr>
          <p:nvPr userDrawn="1"/>
        </p:nvPicPr>
        <p:blipFill>
          <a:blip r:embed="rId2"/>
          <a:stretch>
            <a:fillRect/>
          </a:stretch>
        </p:blipFill>
        <p:spPr>
          <a:xfrm>
            <a:off x="8533897" y="4705350"/>
            <a:ext cx="382004" cy="263323"/>
          </a:xfrm>
          <a:prstGeom prst="rect">
            <a:avLst/>
          </a:prstGeom>
        </p:spPr>
      </p:pic>
      <p:sp>
        <p:nvSpPr>
          <p:cNvPr id="12" name="TextBox 11">
            <a:extLst>
              <a:ext uri="{FF2B5EF4-FFF2-40B4-BE49-F238E27FC236}">
                <a16:creationId xmlns:a16="http://schemas.microsoft.com/office/drawing/2014/main" id="{D37E094A-5E48-71BA-152B-E0E1D796481F}"/>
              </a:ext>
            </a:extLst>
          </p:cNvPr>
          <p:cNvSpPr txBox="1"/>
          <p:nvPr userDrawn="1"/>
        </p:nvSpPr>
        <p:spPr>
          <a:xfrm>
            <a:off x="76200" y="4909006"/>
            <a:ext cx="762000" cy="215444"/>
          </a:xfrm>
          <a:prstGeom prst="rect">
            <a:avLst/>
          </a:prstGeom>
          <a:noFill/>
        </p:spPr>
        <p:txBody>
          <a:bodyPr wrap="square" rtlCol="0">
            <a:spAutoFit/>
          </a:bodyPr>
          <a:lstStyle/>
          <a:p>
            <a:pPr algn="l"/>
            <a:fld id="{706E8787-228D-1940-9D54-257AD3D9AB49}" type="slidenum">
              <a:rPr lang="en-US" sz="800" smtClean="0">
                <a:solidFill>
                  <a:schemeClr val="bg1">
                    <a:lumMod val="65000"/>
                  </a:schemeClr>
                </a:solidFill>
              </a:rPr>
              <a:pPr algn="l"/>
              <a:t>‹#›</a:t>
            </a:fld>
            <a:endParaRPr lang="en-US" sz="800" dirty="0">
              <a:solidFill>
                <a:schemeClr val="bg1">
                  <a:lumMod val="65000"/>
                </a:schemeClr>
              </a:solidFill>
            </a:endParaRPr>
          </a:p>
        </p:txBody>
      </p:sp>
    </p:spTree>
    <p:extLst>
      <p:ext uri="{BB962C8B-B14F-4D97-AF65-F5344CB8AC3E}">
        <p14:creationId xmlns:p14="http://schemas.microsoft.com/office/powerpoint/2010/main" val="11028735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67794450"/>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53130510"/>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80922108"/>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12/8/2022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95611287"/>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12/8/2022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12141613"/>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97206430"/>
      </p:ext>
    </p:extLst>
  </p:cSld>
  <p:clrMapOvr>
    <a:masterClrMapping/>
  </p:clrMapOvr>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61175647"/>
      </p:ext>
    </p:extLst>
  </p:cSld>
  <p:clrMapOvr>
    <a:masterClrMapping/>
  </p:clrMapOvr>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5303493"/>
      </p:ext>
    </p:extLst>
  </p:cSld>
  <p:clrMapOvr>
    <a:masterClrMapping/>
  </p:clrMapOvr>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45800047"/>
      </p:ext>
    </p:extLst>
  </p:cSld>
  <p:clrMapOvr>
    <a:masterClrMapping/>
  </p:clrMapOvr>
  <p:hf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3266339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7.emf"/><Relationship Id="rId4" Type="http://schemas.openxmlformats.org/officeDocument/2006/relationships/slideLayout" Target="../slideLayouts/slideLayout2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image" Target="../media/image1.emf"/><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theme" Target="../theme/theme3.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image" Target="../media/image1.emf"/><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theme" Target="../theme/theme4.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emf"/><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5.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image" Target="../media/image1.emf"/><Relationship Id="rId2" Type="http://schemas.openxmlformats.org/officeDocument/2006/relationships/slideLayout" Target="../slideLayouts/slideLayout90.xml"/><Relationship Id="rId16" Type="http://schemas.openxmlformats.org/officeDocument/2006/relationships/theme" Target="../theme/theme6.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theme" Target="../theme/theme7.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19" Type="http://schemas.openxmlformats.org/officeDocument/2006/relationships/image" Target="../media/image14.png"/><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95B219-A62E-FE43-B6EF-4FFBA98008F7}"/>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10800000" flipH="1" flipV="1">
            <a:off x="8534400" y="4705350"/>
            <a:ext cx="382910" cy="263322"/>
          </a:xfrm>
          <a:prstGeom prst="rect">
            <a:avLst/>
          </a:prstGeom>
        </p:spPr>
      </p:pic>
      <p:sp>
        <p:nvSpPr>
          <p:cNvPr id="2" name="TextBox 1">
            <a:extLst>
              <a:ext uri="{FF2B5EF4-FFF2-40B4-BE49-F238E27FC236}">
                <a16:creationId xmlns:a16="http://schemas.microsoft.com/office/drawing/2014/main" id="{0B45FF9D-5089-304B-910F-02BE9C5A4B89}"/>
              </a:ext>
            </a:extLst>
          </p:cNvPr>
          <p:cNvSpPr txBox="1"/>
          <p:nvPr userDrawn="1"/>
        </p:nvSpPr>
        <p:spPr>
          <a:xfrm>
            <a:off x="76200" y="4909006"/>
            <a:ext cx="762000" cy="215444"/>
          </a:xfrm>
          <a:prstGeom prst="rect">
            <a:avLst/>
          </a:prstGeom>
          <a:noFill/>
        </p:spPr>
        <p:txBody>
          <a:bodyPr wrap="square" rtlCol="0">
            <a:spAutoFit/>
          </a:bodyPr>
          <a:lstStyle/>
          <a:p>
            <a:pPr algn="l"/>
            <a:fld id="{706E8787-228D-1940-9D54-257AD3D9AB49}" type="slidenum">
              <a:rPr lang="en-US" sz="800" smtClean="0">
                <a:solidFill>
                  <a:schemeClr val="bg1">
                    <a:lumMod val="65000"/>
                  </a:schemeClr>
                </a:solidFill>
              </a:rPr>
              <a:pPr algn="l"/>
              <a:t>‹#›</a:t>
            </a:fld>
            <a:endParaRPr lang="en-US" sz="800" dirty="0">
              <a:solidFill>
                <a:schemeClr val="bg1">
                  <a:lumMod val="65000"/>
                </a:schemeClr>
              </a:solidFill>
            </a:endParaRPr>
          </a:p>
        </p:txBody>
      </p:sp>
    </p:spTree>
    <p:extLst>
      <p:ext uri="{BB962C8B-B14F-4D97-AF65-F5344CB8AC3E}">
        <p14:creationId xmlns:p14="http://schemas.microsoft.com/office/powerpoint/2010/main" val="2016609271"/>
      </p:ext>
    </p:extLst>
  </p:cSld>
  <p:clrMap bg1="lt1" tx1="dk1" bg2="lt2" tx2="dk2" accent1="accent1" accent2="accent2" accent3="accent3" accent4="accent4" accent5="accent5" accent6="accent6" hlink="hlink" folHlink="folHlink"/>
  <p:sldLayoutIdLst>
    <p:sldLayoutId id="2147483729" r:id="rId1"/>
    <p:sldLayoutId id="2147483733" r:id="rId2"/>
    <p:sldLayoutId id="2147483741" r:id="rId3"/>
    <p:sldLayoutId id="2147483737" r:id="rId4"/>
    <p:sldLayoutId id="2147483734" r:id="rId5"/>
    <p:sldLayoutId id="2147483727" r:id="rId6"/>
    <p:sldLayoutId id="2147483746" r:id="rId7"/>
    <p:sldLayoutId id="2147483742" r:id="rId8"/>
    <p:sldLayoutId id="2147483745" r:id="rId9"/>
    <p:sldLayoutId id="2147483732" r:id="rId10"/>
    <p:sldLayoutId id="2147483740" r:id="rId11"/>
    <p:sldLayoutId id="2147483748" r:id="rId12"/>
    <p:sldLayoutId id="2147483738" r:id="rId13"/>
    <p:sldLayoutId id="2147483723" r:id="rId14"/>
    <p:sldLayoutId id="2147483735" r:id="rId15"/>
    <p:sldLayoutId id="2147483726" r:id="rId16"/>
    <p:sldLayoutId id="2147483744" r:id="rId17"/>
    <p:sldLayoutId id="2147483747" r:id="rId18"/>
    <p:sldLayoutId id="2147483752" r:id="rId19"/>
    <p:sldLayoutId id="2147483753" r:id="rId20"/>
    <p:sldLayoutId id="2147483836" r:id="rId21"/>
    <p:sldLayoutId id="2147483894" r:id="rId22"/>
  </p:sldLayoutIdLst>
  <p:hf hdr="0" ftr="0" dt="0"/>
  <p:txStyles>
    <p:titleStyle>
      <a:lvl1pPr algn="l" rtl="0" eaLnBrk="0" fontAlgn="base" hangingPunct="0">
        <a:lnSpc>
          <a:spcPct val="90000"/>
        </a:lnSpc>
        <a:spcBef>
          <a:spcPct val="0"/>
        </a:spcBef>
        <a:spcAft>
          <a:spcPct val="0"/>
        </a:spcAft>
        <a:defRPr sz="2475" kern="1200">
          <a:solidFill>
            <a:schemeClr val="tx1"/>
          </a:solidFill>
          <a:latin typeface="+mj-lt"/>
          <a:ea typeface="+mj-ea"/>
          <a:cs typeface="+mj-cs"/>
        </a:defRPr>
      </a:lvl1pPr>
      <a:lvl2pPr algn="l" rtl="0" eaLnBrk="0" fontAlgn="base" hangingPunct="0">
        <a:lnSpc>
          <a:spcPct val="90000"/>
        </a:lnSpc>
        <a:spcBef>
          <a:spcPct val="0"/>
        </a:spcBef>
        <a:spcAft>
          <a:spcPct val="0"/>
        </a:spcAft>
        <a:defRPr sz="2475">
          <a:solidFill>
            <a:schemeClr val="tx1"/>
          </a:solidFill>
          <a:latin typeface="Calibri Light" pitchFamily="34" charset="0"/>
        </a:defRPr>
      </a:lvl2pPr>
      <a:lvl3pPr algn="l" rtl="0" eaLnBrk="0" fontAlgn="base" hangingPunct="0">
        <a:lnSpc>
          <a:spcPct val="90000"/>
        </a:lnSpc>
        <a:spcBef>
          <a:spcPct val="0"/>
        </a:spcBef>
        <a:spcAft>
          <a:spcPct val="0"/>
        </a:spcAft>
        <a:defRPr sz="2475">
          <a:solidFill>
            <a:schemeClr val="tx1"/>
          </a:solidFill>
          <a:latin typeface="Calibri Light" pitchFamily="34" charset="0"/>
        </a:defRPr>
      </a:lvl3pPr>
      <a:lvl4pPr algn="l" rtl="0" eaLnBrk="0" fontAlgn="base" hangingPunct="0">
        <a:lnSpc>
          <a:spcPct val="90000"/>
        </a:lnSpc>
        <a:spcBef>
          <a:spcPct val="0"/>
        </a:spcBef>
        <a:spcAft>
          <a:spcPct val="0"/>
        </a:spcAft>
        <a:defRPr sz="2475">
          <a:solidFill>
            <a:schemeClr val="tx1"/>
          </a:solidFill>
          <a:latin typeface="Calibri Light" pitchFamily="34" charset="0"/>
        </a:defRPr>
      </a:lvl4pPr>
      <a:lvl5pPr algn="l" rtl="0" eaLnBrk="0" fontAlgn="base" hangingPunct="0">
        <a:lnSpc>
          <a:spcPct val="90000"/>
        </a:lnSpc>
        <a:spcBef>
          <a:spcPct val="0"/>
        </a:spcBef>
        <a:spcAft>
          <a:spcPct val="0"/>
        </a:spcAft>
        <a:defRPr sz="2475">
          <a:solidFill>
            <a:schemeClr val="tx1"/>
          </a:solidFill>
          <a:latin typeface="Calibri Light" pitchFamily="34" charset="0"/>
        </a:defRPr>
      </a:lvl5pPr>
      <a:lvl6pPr marL="257175" algn="l" rtl="0" fontAlgn="base">
        <a:lnSpc>
          <a:spcPct val="90000"/>
        </a:lnSpc>
        <a:spcBef>
          <a:spcPct val="0"/>
        </a:spcBef>
        <a:spcAft>
          <a:spcPct val="0"/>
        </a:spcAft>
        <a:defRPr sz="2475">
          <a:solidFill>
            <a:schemeClr val="tx1"/>
          </a:solidFill>
          <a:latin typeface="Calibri Light" pitchFamily="34" charset="0"/>
        </a:defRPr>
      </a:lvl6pPr>
      <a:lvl7pPr marL="514350" algn="l" rtl="0" fontAlgn="base">
        <a:lnSpc>
          <a:spcPct val="90000"/>
        </a:lnSpc>
        <a:spcBef>
          <a:spcPct val="0"/>
        </a:spcBef>
        <a:spcAft>
          <a:spcPct val="0"/>
        </a:spcAft>
        <a:defRPr sz="2475">
          <a:solidFill>
            <a:schemeClr val="tx1"/>
          </a:solidFill>
          <a:latin typeface="Calibri Light" pitchFamily="34" charset="0"/>
        </a:defRPr>
      </a:lvl7pPr>
      <a:lvl8pPr marL="771525" algn="l" rtl="0" fontAlgn="base">
        <a:lnSpc>
          <a:spcPct val="90000"/>
        </a:lnSpc>
        <a:spcBef>
          <a:spcPct val="0"/>
        </a:spcBef>
        <a:spcAft>
          <a:spcPct val="0"/>
        </a:spcAft>
        <a:defRPr sz="2475">
          <a:solidFill>
            <a:schemeClr val="tx1"/>
          </a:solidFill>
          <a:latin typeface="Calibri Light" pitchFamily="34" charset="0"/>
        </a:defRPr>
      </a:lvl8pPr>
      <a:lvl9pPr marL="1028700" algn="l" rtl="0" fontAlgn="base">
        <a:lnSpc>
          <a:spcPct val="90000"/>
        </a:lnSpc>
        <a:spcBef>
          <a:spcPct val="0"/>
        </a:spcBef>
        <a:spcAft>
          <a:spcPct val="0"/>
        </a:spcAft>
        <a:defRPr sz="2475">
          <a:solidFill>
            <a:schemeClr val="tx1"/>
          </a:solidFill>
          <a:latin typeface="Calibri Light" pitchFamily="34" charset="0"/>
        </a:defRPr>
      </a:lvl9pPr>
    </p:titleStyle>
    <p:bodyStyle>
      <a:lvl1pPr marL="128588" indent="-128588" algn="l" rtl="0" eaLnBrk="0" fontAlgn="base" hangingPunct="0">
        <a:lnSpc>
          <a:spcPct val="90000"/>
        </a:lnSpc>
        <a:spcBef>
          <a:spcPts val="563"/>
        </a:spcBef>
        <a:spcAft>
          <a:spcPct val="0"/>
        </a:spcAft>
        <a:buFont typeface="Arial" charset="0"/>
        <a:buChar char="•"/>
        <a:defRPr sz="1575" kern="1200">
          <a:solidFill>
            <a:schemeClr val="tx1"/>
          </a:solidFill>
          <a:latin typeface="+mn-lt"/>
          <a:ea typeface="+mn-ea"/>
          <a:cs typeface="+mn-cs"/>
        </a:defRPr>
      </a:lvl1pPr>
      <a:lvl2pPr marL="385763" indent="-128588" algn="l" rtl="0" eaLnBrk="0" fontAlgn="base" hangingPunct="0">
        <a:lnSpc>
          <a:spcPct val="90000"/>
        </a:lnSpc>
        <a:spcBef>
          <a:spcPts val="281"/>
        </a:spcBef>
        <a:spcAft>
          <a:spcPct val="0"/>
        </a:spcAft>
        <a:buFont typeface="Arial" charset="0"/>
        <a:buChar char="•"/>
        <a:defRPr sz="1350" kern="1200">
          <a:solidFill>
            <a:schemeClr val="tx1"/>
          </a:solidFill>
          <a:latin typeface="+mn-lt"/>
          <a:ea typeface="+mn-ea"/>
          <a:cs typeface="+mn-cs"/>
        </a:defRPr>
      </a:lvl2pPr>
      <a:lvl3pPr marL="642938" indent="-128588" algn="l" rtl="0" eaLnBrk="0" fontAlgn="base" hangingPunct="0">
        <a:lnSpc>
          <a:spcPct val="90000"/>
        </a:lnSpc>
        <a:spcBef>
          <a:spcPts val="281"/>
        </a:spcBef>
        <a:spcAft>
          <a:spcPct val="0"/>
        </a:spcAft>
        <a:buFont typeface="Arial" charset="0"/>
        <a:buChar char="•"/>
        <a:defRPr sz="1125" kern="1200">
          <a:solidFill>
            <a:schemeClr val="tx1"/>
          </a:solidFill>
          <a:latin typeface="+mn-lt"/>
          <a:ea typeface="+mn-ea"/>
          <a:cs typeface="+mn-cs"/>
        </a:defRPr>
      </a:lvl3pPr>
      <a:lvl4pPr marL="900113" indent="-128588" algn="l" rtl="0" eaLnBrk="0" fontAlgn="base" hangingPunct="0">
        <a:lnSpc>
          <a:spcPct val="90000"/>
        </a:lnSpc>
        <a:spcBef>
          <a:spcPts val="281"/>
        </a:spcBef>
        <a:spcAft>
          <a:spcPct val="0"/>
        </a:spcAft>
        <a:buFont typeface="Arial" charset="0"/>
        <a:buChar char="•"/>
        <a:defRPr kern="1200">
          <a:solidFill>
            <a:schemeClr val="tx1"/>
          </a:solidFill>
          <a:latin typeface="+mn-lt"/>
          <a:ea typeface="+mn-ea"/>
          <a:cs typeface="+mn-cs"/>
        </a:defRPr>
      </a:lvl4pPr>
      <a:lvl5pPr marL="1157288" indent="-128588" algn="l" rtl="0" eaLnBrk="0" fontAlgn="base" hangingPunct="0">
        <a:lnSpc>
          <a:spcPct val="90000"/>
        </a:lnSpc>
        <a:spcBef>
          <a:spcPts val="281"/>
        </a:spcBef>
        <a:spcAft>
          <a:spcPct val="0"/>
        </a:spcAft>
        <a:buFont typeface="Arial" charset="0"/>
        <a:buChar char="•"/>
        <a:defRPr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2ABD71-0E5F-BC4B-921E-4180E5A79C4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10800000" flipH="1" flipV="1">
            <a:off x="8534399" y="4705350"/>
            <a:ext cx="382911" cy="263322"/>
          </a:xfrm>
          <a:prstGeom prst="rect">
            <a:avLst/>
          </a:prstGeom>
        </p:spPr>
      </p:pic>
      <p:sp>
        <p:nvSpPr>
          <p:cNvPr id="3" name="TextBox 2">
            <a:extLst>
              <a:ext uri="{FF2B5EF4-FFF2-40B4-BE49-F238E27FC236}">
                <a16:creationId xmlns:a16="http://schemas.microsoft.com/office/drawing/2014/main" id="{F025A527-B246-5CE3-84A4-43999AEA02C2}"/>
              </a:ext>
            </a:extLst>
          </p:cNvPr>
          <p:cNvSpPr txBox="1"/>
          <p:nvPr userDrawn="1"/>
        </p:nvSpPr>
        <p:spPr>
          <a:xfrm>
            <a:off x="76200" y="4909007"/>
            <a:ext cx="762000" cy="215444"/>
          </a:xfrm>
          <a:prstGeom prst="rect">
            <a:avLst/>
          </a:prstGeom>
          <a:noFill/>
        </p:spPr>
        <p:txBody>
          <a:bodyPr wrap="square" rtlCol="0">
            <a:spAutoFit/>
          </a:bodyPr>
          <a:lstStyle/>
          <a:p>
            <a:pPr algn="l"/>
            <a:fld id="{706E8787-228D-1940-9D54-257AD3D9AB49}" type="slidenum">
              <a:rPr lang="en-US" sz="800" smtClean="0">
                <a:solidFill>
                  <a:schemeClr val="bg1">
                    <a:lumMod val="65000"/>
                  </a:schemeClr>
                </a:solidFill>
              </a:rPr>
              <a:pPr algn="l"/>
              <a:t>‹#›</a:t>
            </a:fld>
            <a:endParaRPr lang="en-US" sz="800" dirty="0">
              <a:solidFill>
                <a:schemeClr val="bg1">
                  <a:lumMod val="65000"/>
                </a:schemeClr>
              </a:solidFill>
            </a:endParaRPr>
          </a:p>
        </p:txBody>
      </p:sp>
    </p:spTree>
    <p:extLst>
      <p:ext uri="{BB962C8B-B14F-4D97-AF65-F5344CB8AC3E}">
        <p14:creationId xmlns:p14="http://schemas.microsoft.com/office/powerpoint/2010/main" val="1817158980"/>
      </p:ext>
    </p:extLst>
  </p:cSld>
  <p:clrMap bg1="lt1" tx1="dk1" bg2="lt2" tx2="dk2" accent1="accent1" accent2="accent2" accent3="accent3" accent4="accent4" accent5="accent5" accent6="accent6" hlink="hlink" folHlink="folHlink"/>
  <p:sldLayoutIdLst>
    <p:sldLayoutId id="2147483736" r:id="rId1"/>
    <p:sldLayoutId id="2147483722" r:id="rId2"/>
    <p:sldLayoutId id="2147483750" r:id="rId3"/>
    <p:sldLayoutId id="2147483739" r:id="rId4"/>
    <p:sldLayoutId id="2147483731" r:id="rId5"/>
    <p:sldLayoutId id="2147483725" r:id="rId6"/>
    <p:sldLayoutId id="2147483743"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95B219-A62E-FE43-B6EF-4FFBA98008F7}"/>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rot="10800000" flipH="1" flipV="1">
            <a:off x="8534400" y="4705350"/>
            <a:ext cx="382910" cy="263322"/>
          </a:xfrm>
          <a:prstGeom prst="rect">
            <a:avLst/>
          </a:prstGeom>
        </p:spPr>
      </p:pic>
      <p:sp>
        <p:nvSpPr>
          <p:cNvPr id="2" name="TextBox 1">
            <a:extLst>
              <a:ext uri="{FF2B5EF4-FFF2-40B4-BE49-F238E27FC236}">
                <a16:creationId xmlns:a16="http://schemas.microsoft.com/office/drawing/2014/main" id="{0B45FF9D-5089-304B-910F-02BE9C5A4B89}"/>
              </a:ext>
            </a:extLst>
          </p:cNvPr>
          <p:cNvSpPr txBox="1"/>
          <p:nvPr userDrawn="1"/>
        </p:nvSpPr>
        <p:spPr>
          <a:xfrm>
            <a:off x="76200" y="4909006"/>
            <a:ext cx="762000" cy="215444"/>
          </a:xfrm>
          <a:prstGeom prst="rect">
            <a:avLst/>
          </a:prstGeom>
          <a:noFill/>
        </p:spPr>
        <p:txBody>
          <a:bodyPr wrap="square" rtlCol="0">
            <a:spAutoFit/>
          </a:bodyPr>
          <a:lstStyle/>
          <a:p>
            <a:pPr algn="l"/>
            <a:fld id="{706E8787-228D-1940-9D54-257AD3D9AB49}" type="slidenum">
              <a:rPr lang="en-US" sz="800" smtClean="0">
                <a:solidFill>
                  <a:schemeClr val="bg1">
                    <a:lumMod val="65000"/>
                  </a:schemeClr>
                </a:solidFill>
              </a:rPr>
              <a:pPr algn="l"/>
              <a:t>‹#›</a:t>
            </a:fld>
            <a:endParaRPr lang="en-US" sz="800" dirty="0">
              <a:solidFill>
                <a:schemeClr val="bg1">
                  <a:lumMod val="65000"/>
                </a:schemeClr>
              </a:solidFill>
            </a:endParaRPr>
          </a:p>
        </p:txBody>
      </p:sp>
    </p:spTree>
    <p:extLst>
      <p:ext uri="{BB962C8B-B14F-4D97-AF65-F5344CB8AC3E}">
        <p14:creationId xmlns:p14="http://schemas.microsoft.com/office/powerpoint/2010/main" val="405465665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802" r:id="rId20"/>
    <p:sldLayoutId id="2147483819" r:id="rId21"/>
    <p:sldLayoutId id="2147483875" r:id="rId22"/>
    <p:sldLayoutId id="2147483876" r:id="rId23"/>
  </p:sldLayoutIdLst>
  <p:hf hdr="0" ftr="0" dt="0"/>
  <p:txStyles>
    <p:titleStyle>
      <a:lvl1pPr algn="l" rtl="0" eaLnBrk="0" fontAlgn="base" hangingPunct="0">
        <a:lnSpc>
          <a:spcPct val="90000"/>
        </a:lnSpc>
        <a:spcBef>
          <a:spcPct val="0"/>
        </a:spcBef>
        <a:spcAft>
          <a:spcPct val="0"/>
        </a:spcAft>
        <a:defRPr sz="2475" kern="1200">
          <a:solidFill>
            <a:schemeClr val="tx1"/>
          </a:solidFill>
          <a:latin typeface="+mj-lt"/>
          <a:ea typeface="+mj-ea"/>
          <a:cs typeface="+mj-cs"/>
        </a:defRPr>
      </a:lvl1pPr>
      <a:lvl2pPr algn="l" rtl="0" eaLnBrk="0" fontAlgn="base" hangingPunct="0">
        <a:lnSpc>
          <a:spcPct val="90000"/>
        </a:lnSpc>
        <a:spcBef>
          <a:spcPct val="0"/>
        </a:spcBef>
        <a:spcAft>
          <a:spcPct val="0"/>
        </a:spcAft>
        <a:defRPr sz="2475">
          <a:solidFill>
            <a:schemeClr val="tx1"/>
          </a:solidFill>
          <a:latin typeface="Calibri Light" pitchFamily="34" charset="0"/>
        </a:defRPr>
      </a:lvl2pPr>
      <a:lvl3pPr algn="l" rtl="0" eaLnBrk="0" fontAlgn="base" hangingPunct="0">
        <a:lnSpc>
          <a:spcPct val="90000"/>
        </a:lnSpc>
        <a:spcBef>
          <a:spcPct val="0"/>
        </a:spcBef>
        <a:spcAft>
          <a:spcPct val="0"/>
        </a:spcAft>
        <a:defRPr sz="2475">
          <a:solidFill>
            <a:schemeClr val="tx1"/>
          </a:solidFill>
          <a:latin typeface="Calibri Light" pitchFamily="34" charset="0"/>
        </a:defRPr>
      </a:lvl3pPr>
      <a:lvl4pPr algn="l" rtl="0" eaLnBrk="0" fontAlgn="base" hangingPunct="0">
        <a:lnSpc>
          <a:spcPct val="90000"/>
        </a:lnSpc>
        <a:spcBef>
          <a:spcPct val="0"/>
        </a:spcBef>
        <a:spcAft>
          <a:spcPct val="0"/>
        </a:spcAft>
        <a:defRPr sz="2475">
          <a:solidFill>
            <a:schemeClr val="tx1"/>
          </a:solidFill>
          <a:latin typeface="Calibri Light" pitchFamily="34" charset="0"/>
        </a:defRPr>
      </a:lvl4pPr>
      <a:lvl5pPr algn="l" rtl="0" eaLnBrk="0" fontAlgn="base" hangingPunct="0">
        <a:lnSpc>
          <a:spcPct val="90000"/>
        </a:lnSpc>
        <a:spcBef>
          <a:spcPct val="0"/>
        </a:spcBef>
        <a:spcAft>
          <a:spcPct val="0"/>
        </a:spcAft>
        <a:defRPr sz="2475">
          <a:solidFill>
            <a:schemeClr val="tx1"/>
          </a:solidFill>
          <a:latin typeface="Calibri Light" pitchFamily="34" charset="0"/>
        </a:defRPr>
      </a:lvl5pPr>
      <a:lvl6pPr marL="257175" algn="l" rtl="0" fontAlgn="base">
        <a:lnSpc>
          <a:spcPct val="90000"/>
        </a:lnSpc>
        <a:spcBef>
          <a:spcPct val="0"/>
        </a:spcBef>
        <a:spcAft>
          <a:spcPct val="0"/>
        </a:spcAft>
        <a:defRPr sz="2475">
          <a:solidFill>
            <a:schemeClr val="tx1"/>
          </a:solidFill>
          <a:latin typeface="Calibri Light" pitchFamily="34" charset="0"/>
        </a:defRPr>
      </a:lvl6pPr>
      <a:lvl7pPr marL="514350" algn="l" rtl="0" fontAlgn="base">
        <a:lnSpc>
          <a:spcPct val="90000"/>
        </a:lnSpc>
        <a:spcBef>
          <a:spcPct val="0"/>
        </a:spcBef>
        <a:spcAft>
          <a:spcPct val="0"/>
        </a:spcAft>
        <a:defRPr sz="2475">
          <a:solidFill>
            <a:schemeClr val="tx1"/>
          </a:solidFill>
          <a:latin typeface="Calibri Light" pitchFamily="34" charset="0"/>
        </a:defRPr>
      </a:lvl7pPr>
      <a:lvl8pPr marL="771525" algn="l" rtl="0" fontAlgn="base">
        <a:lnSpc>
          <a:spcPct val="90000"/>
        </a:lnSpc>
        <a:spcBef>
          <a:spcPct val="0"/>
        </a:spcBef>
        <a:spcAft>
          <a:spcPct val="0"/>
        </a:spcAft>
        <a:defRPr sz="2475">
          <a:solidFill>
            <a:schemeClr val="tx1"/>
          </a:solidFill>
          <a:latin typeface="Calibri Light" pitchFamily="34" charset="0"/>
        </a:defRPr>
      </a:lvl8pPr>
      <a:lvl9pPr marL="1028700" algn="l" rtl="0" fontAlgn="base">
        <a:lnSpc>
          <a:spcPct val="90000"/>
        </a:lnSpc>
        <a:spcBef>
          <a:spcPct val="0"/>
        </a:spcBef>
        <a:spcAft>
          <a:spcPct val="0"/>
        </a:spcAft>
        <a:defRPr sz="2475">
          <a:solidFill>
            <a:schemeClr val="tx1"/>
          </a:solidFill>
          <a:latin typeface="Calibri Light" pitchFamily="34" charset="0"/>
        </a:defRPr>
      </a:lvl9pPr>
    </p:titleStyle>
    <p:bodyStyle>
      <a:lvl1pPr marL="128588" indent="-128588" algn="l" rtl="0" eaLnBrk="0" fontAlgn="base" hangingPunct="0">
        <a:lnSpc>
          <a:spcPct val="90000"/>
        </a:lnSpc>
        <a:spcBef>
          <a:spcPts val="563"/>
        </a:spcBef>
        <a:spcAft>
          <a:spcPct val="0"/>
        </a:spcAft>
        <a:buFont typeface="Arial" charset="0"/>
        <a:buChar char="•"/>
        <a:defRPr sz="1575" kern="1200">
          <a:solidFill>
            <a:schemeClr val="tx1"/>
          </a:solidFill>
          <a:latin typeface="+mn-lt"/>
          <a:ea typeface="+mn-ea"/>
          <a:cs typeface="+mn-cs"/>
        </a:defRPr>
      </a:lvl1pPr>
      <a:lvl2pPr marL="385763" indent="-128588" algn="l" rtl="0" eaLnBrk="0" fontAlgn="base" hangingPunct="0">
        <a:lnSpc>
          <a:spcPct val="90000"/>
        </a:lnSpc>
        <a:spcBef>
          <a:spcPts val="281"/>
        </a:spcBef>
        <a:spcAft>
          <a:spcPct val="0"/>
        </a:spcAft>
        <a:buFont typeface="Arial" charset="0"/>
        <a:buChar char="•"/>
        <a:defRPr sz="1350" kern="1200">
          <a:solidFill>
            <a:schemeClr val="tx1"/>
          </a:solidFill>
          <a:latin typeface="+mn-lt"/>
          <a:ea typeface="+mn-ea"/>
          <a:cs typeface="+mn-cs"/>
        </a:defRPr>
      </a:lvl2pPr>
      <a:lvl3pPr marL="642938" indent="-128588" algn="l" rtl="0" eaLnBrk="0" fontAlgn="base" hangingPunct="0">
        <a:lnSpc>
          <a:spcPct val="90000"/>
        </a:lnSpc>
        <a:spcBef>
          <a:spcPts val="281"/>
        </a:spcBef>
        <a:spcAft>
          <a:spcPct val="0"/>
        </a:spcAft>
        <a:buFont typeface="Arial" charset="0"/>
        <a:buChar char="•"/>
        <a:defRPr sz="1125" kern="1200">
          <a:solidFill>
            <a:schemeClr val="tx1"/>
          </a:solidFill>
          <a:latin typeface="+mn-lt"/>
          <a:ea typeface="+mn-ea"/>
          <a:cs typeface="+mn-cs"/>
        </a:defRPr>
      </a:lvl3pPr>
      <a:lvl4pPr marL="900113" indent="-128588" algn="l" rtl="0" eaLnBrk="0" fontAlgn="base" hangingPunct="0">
        <a:lnSpc>
          <a:spcPct val="90000"/>
        </a:lnSpc>
        <a:spcBef>
          <a:spcPts val="281"/>
        </a:spcBef>
        <a:spcAft>
          <a:spcPct val="0"/>
        </a:spcAft>
        <a:buFont typeface="Arial" charset="0"/>
        <a:buChar char="•"/>
        <a:defRPr kern="1200">
          <a:solidFill>
            <a:schemeClr val="tx1"/>
          </a:solidFill>
          <a:latin typeface="+mn-lt"/>
          <a:ea typeface="+mn-ea"/>
          <a:cs typeface="+mn-cs"/>
        </a:defRPr>
      </a:lvl4pPr>
      <a:lvl5pPr marL="1157288" indent="-128588" algn="l" rtl="0" eaLnBrk="0" fontAlgn="base" hangingPunct="0">
        <a:lnSpc>
          <a:spcPct val="90000"/>
        </a:lnSpc>
        <a:spcBef>
          <a:spcPts val="281"/>
        </a:spcBef>
        <a:spcAft>
          <a:spcPct val="0"/>
        </a:spcAft>
        <a:buFont typeface="Arial" charset="0"/>
        <a:buChar char="•"/>
        <a:defRPr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95B219-A62E-FE43-B6EF-4FFBA98008F7}"/>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rot="10800000" flipH="1" flipV="1">
            <a:off x="8534401" y="4705350"/>
            <a:ext cx="382910" cy="263322"/>
          </a:xfrm>
          <a:prstGeom prst="rect">
            <a:avLst/>
          </a:prstGeom>
        </p:spPr>
      </p:pic>
      <p:sp>
        <p:nvSpPr>
          <p:cNvPr id="2" name="TextBox 1">
            <a:extLst>
              <a:ext uri="{FF2B5EF4-FFF2-40B4-BE49-F238E27FC236}">
                <a16:creationId xmlns:a16="http://schemas.microsoft.com/office/drawing/2014/main" id="{0B45FF9D-5089-304B-910F-02BE9C5A4B89}"/>
              </a:ext>
            </a:extLst>
          </p:cNvPr>
          <p:cNvSpPr txBox="1"/>
          <p:nvPr userDrawn="1"/>
        </p:nvSpPr>
        <p:spPr>
          <a:xfrm>
            <a:off x="76200" y="4909007"/>
            <a:ext cx="762000" cy="215444"/>
          </a:xfrm>
          <a:prstGeom prst="rect">
            <a:avLst/>
          </a:prstGeom>
          <a:noFill/>
        </p:spPr>
        <p:txBody>
          <a:bodyPr wrap="square" rtlCol="0">
            <a:spAutoFit/>
          </a:bodyPr>
          <a:lstStyle/>
          <a:p>
            <a:pPr algn="l"/>
            <a:fld id="{706E8787-228D-1940-9D54-257AD3D9AB49}" type="slidenum">
              <a:rPr lang="en-US" sz="800" smtClean="0">
                <a:solidFill>
                  <a:schemeClr val="bg1">
                    <a:lumMod val="65000"/>
                  </a:schemeClr>
                </a:solidFill>
              </a:rPr>
              <a:pPr algn="l"/>
              <a:t>‹#›</a:t>
            </a:fld>
            <a:endParaRPr lang="en-US" sz="800" dirty="0">
              <a:solidFill>
                <a:schemeClr val="bg1">
                  <a:lumMod val="65000"/>
                </a:schemeClr>
              </a:solidFill>
            </a:endParaRPr>
          </a:p>
        </p:txBody>
      </p:sp>
    </p:spTree>
    <p:extLst>
      <p:ext uri="{BB962C8B-B14F-4D97-AF65-F5344CB8AC3E}">
        <p14:creationId xmlns:p14="http://schemas.microsoft.com/office/powerpoint/2010/main" val="3613838730"/>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Lst>
  <p:hf hdr="0" ftr="0" dt="0"/>
  <p:txStyles>
    <p:titleStyle>
      <a:lvl1pPr algn="l" rtl="0" eaLnBrk="0" fontAlgn="base" hangingPunct="0">
        <a:lnSpc>
          <a:spcPct val="90000"/>
        </a:lnSpc>
        <a:spcBef>
          <a:spcPct val="0"/>
        </a:spcBef>
        <a:spcAft>
          <a:spcPct val="0"/>
        </a:spcAft>
        <a:defRPr sz="2475" kern="1200">
          <a:solidFill>
            <a:schemeClr val="tx1"/>
          </a:solidFill>
          <a:latin typeface="+mj-lt"/>
          <a:ea typeface="+mj-ea"/>
          <a:cs typeface="+mj-cs"/>
        </a:defRPr>
      </a:lvl1pPr>
      <a:lvl2pPr algn="l" rtl="0" eaLnBrk="0" fontAlgn="base" hangingPunct="0">
        <a:lnSpc>
          <a:spcPct val="90000"/>
        </a:lnSpc>
        <a:spcBef>
          <a:spcPct val="0"/>
        </a:spcBef>
        <a:spcAft>
          <a:spcPct val="0"/>
        </a:spcAft>
        <a:defRPr sz="2475">
          <a:solidFill>
            <a:schemeClr val="tx1"/>
          </a:solidFill>
          <a:latin typeface="Calibri Light" pitchFamily="34" charset="0"/>
        </a:defRPr>
      </a:lvl2pPr>
      <a:lvl3pPr algn="l" rtl="0" eaLnBrk="0" fontAlgn="base" hangingPunct="0">
        <a:lnSpc>
          <a:spcPct val="90000"/>
        </a:lnSpc>
        <a:spcBef>
          <a:spcPct val="0"/>
        </a:spcBef>
        <a:spcAft>
          <a:spcPct val="0"/>
        </a:spcAft>
        <a:defRPr sz="2475">
          <a:solidFill>
            <a:schemeClr val="tx1"/>
          </a:solidFill>
          <a:latin typeface="Calibri Light" pitchFamily="34" charset="0"/>
        </a:defRPr>
      </a:lvl3pPr>
      <a:lvl4pPr algn="l" rtl="0" eaLnBrk="0" fontAlgn="base" hangingPunct="0">
        <a:lnSpc>
          <a:spcPct val="90000"/>
        </a:lnSpc>
        <a:spcBef>
          <a:spcPct val="0"/>
        </a:spcBef>
        <a:spcAft>
          <a:spcPct val="0"/>
        </a:spcAft>
        <a:defRPr sz="2475">
          <a:solidFill>
            <a:schemeClr val="tx1"/>
          </a:solidFill>
          <a:latin typeface="Calibri Light" pitchFamily="34" charset="0"/>
        </a:defRPr>
      </a:lvl4pPr>
      <a:lvl5pPr algn="l" rtl="0" eaLnBrk="0" fontAlgn="base" hangingPunct="0">
        <a:lnSpc>
          <a:spcPct val="90000"/>
        </a:lnSpc>
        <a:spcBef>
          <a:spcPct val="0"/>
        </a:spcBef>
        <a:spcAft>
          <a:spcPct val="0"/>
        </a:spcAft>
        <a:defRPr sz="2475">
          <a:solidFill>
            <a:schemeClr val="tx1"/>
          </a:solidFill>
          <a:latin typeface="Calibri Light" pitchFamily="34" charset="0"/>
        </a:defRPr>
      </a:lvl5pPr>
      <a:lvl6pPr marL="257168" algn="l" rtl="0" fontAlgn="base">
        <a:lnSpc>
          <a:spcPct val="90000"/>
        </a:lnSpc>
        <a:spcBef>
          <a:spcPct val="0"/>
        </a:spcBef>
        <a:spcAft>
          <a:spcPct val="0"/>
        </a:spcAft>
        <a:defRPr sz="2475">
          <a:solidFill>
            <a:schemeClr val="tx1"/>
          </a:solidFill>
          <a:latin typeface="Calibri Light" pitchFamily="34" charset="0"/>
        </a:defRPr>
      </a:lvl6pPr>
      <a:lvl7pPr marL="514337" algn="l" rtl="0" fontAlgn="base">
        <a:lnSpc>
          <a:spcPct val="90000"/>
        </a:lnSpc>
        <a:spcBef>
          <a:spcPct val="0"/>
        </a:spcBef>
        <a:spcAft>
          <a:spcPct val="0"/>
        </a:spcAft>
        <a:defRPr sz="2475">
          <a:solidFill>
            <a:schemeClr val="tx1"/>
          </a:solidFill>
          <a:latin typeface="Calibri Light" pitchFamily="34" charset="0"/>
        </a:defRPr>
      </a:lvl7pPr>
      <a:lvl8pPr marL="771506" algn="l" rtl="0" fontAlgn="base">
        <a:lnSpc>
          <a:spcPct val="90000"/>
        </a:lnSpc>
        <a:spcBef>
          <a:spcPct val="0"/>
        </a:spcBef>
        <a:spcAft>
          <a:spcPct val="0"/>
        </a:spcAft>
        <a:defRPr sz="2475">
          <a:solidFill>
            <a:schemeClr val="tx1"/>
          </a:solidFill>
          <a:latin typeface="Calibri Light" pitchFamily="34" charset="0"/>
        </a:defRPr>
      </a:lvl8pPr>
      <a:lvl9pPr marL="1028675" algn="l" rtl="0" fontAlgn="base">
        <a:lnSpc>
          <a:spcPct val="90000"/>
        </a:lnSpc>
        <a:spcBef>
          <a:spcPct val="0"/>
        </a:spcBef>
        <a:spcAft>
          <a:spcPct val="0"/>
        </a:spcAft>
        <a:defRPr sz="2475">
          <a:solidFill>
            <a:schemeClr val="tx1"/>
          </a:solidFill>
          <a:latin typeface="Calibri Light" pitchFamily="34" charset="0"/>
        </a:defRPr>
      </a:lvl9pPr>
    </p:titleStyle>
    <p:bodyStyle>
      <a:lvl1pPr marL="128585" indent="-128585" algn="l" rtl="0" eaLnBrk="0" fontAlgn="base" hangingPunct="0">
        <a:lnSpc>
          <a:spcPct val="90000"/>
        </a:lnSpc>
        <a:spcBef>
          <a:spcPts val="563"/>
        </a:spcBef>
        <a:spcAft>
          <a:spcPct val="0"/>
        </a:spcAft>
        <a:buFont typeface="Arial" charset="0"/>
        <a:buChar char="•"/>
        <a:defRPr sz="1575" kern="1200">
          <a:solidFill>
            <a:schemeClr val="tx1"/>
          </a:solidFill>
          <a:latin typeface="+mn-lt"/>
          <a:ea typeface="+mn-ea"/>
          <a:cs typeface="+mn-cs"/>
        </a:defRPr>
      </a:lvl1pPr>
      <a:lvl2pPr marL="385754" indent="-128585" algn="l" rtl="0" eaLnBrk="0" fontAlgn="base" hangingPunct="0">
        <a:lnSpc>
          <a:spcPct val="90000"/>
        </a:lnSpc>
        <a:spcBef>
          <a:spcPts val="281"/>
        </a:spcBef>
        <a:spcAft>
          <a:spcPct val="0"/>
        </a:spcAft>
        <a:buFont typeface="Arial" charset="0"/>
        <a:buChar char="•"/>
        <a:defRPr sz="1350" kern="1200">
          <a:solidFill>
            <a:schemeClr val="tx1"/>
          </a:solidFill>
          <a:latin typeface="+mn-lt"/>
          <a:ea typeface="+mn-ea"/>
          <a:cs typeface="+mn-cs"/>
        </a:defRPr>
      </a:lvl2pPr>
      <a:lvl3pPr marL="642922" indent="-128585" algn="l" rtl="0" eaLnBrk="0" fontAlgn="base" hangingPunct="0">
        <a:lnSpc>
          <a:spcPct val="90000"/>
        </a:lnSpc>
        <a:spcBef>
          <a:spcPts val="281"/>
        </a:spcBef>
        <a:spcAft>
          <a:spcPct val="0"/>
        </a:spcAft>
        <a:buFont typeface="Arial" charset="0"/>
        <a:buChar char="•"/>
        <a:defRPr sz="1125" kern="1200">
          <a:solidFill>
            <a:schemeClr val="tx1"/>
          </a:solidFill>
          <a:latin typeface="+mn-lt"/>
          <a:ea typeface="+mn-ea"/>
          <a:cs typeface="+mn-cs"/>
        </a:defRPr>
      </a:lvl3pPr>
      <a:lvl4pPr marL="900091" indent="-128585" algn="l" rtl="0" eaLnBrk="0" fontAlgn="base" hangingPunct="0">
        <a:lnSpc>
          <a:spcPct val="90000"/>
        </a:lnSpc>
        <a:spcBef>
          <a:spcPts val="281"/>
        </a:spcBef>
        <a:spcAft>
          <a:spcPct val="0"/>
        </a:spcAft>
        <a:buFont typeface="Arial" charset="0"/>
        <a:buChar char="•"/>
        <a:defRPr kern="1200">
          <a:solidFill>
            <a:schemeClr val="tx1"/>
          </a:solidFill>
          <a:latin typeface="+mn-lt"/>
          <a:ea typeface="+mn-ea"/>
          <a:cs typeface="+mn-cs"/>
        </a:defRPr>
      </a:lvl4pPr>
      <a:lvl5pPr marL="1157259" indent="-128585" algn="l" rtl="0" eaLnBrk="0" fontAlgn="base" hangingPunct="0">
        <a:lnSpc>
          <a:spcPct val="90000"/>
        </a:lnSpc>
        <a:spcBef>
          <a:spcPts val="281"/>
        </a:spcBef>
        <a:spcAft>
          <a:spcPct val="0"/>
        </a:spcAft>
        <a:buFont typeface="Arial" charset="0"/>
        <a:buChar char="•"/>
        <a:defRPr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2"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8"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95B219-A62E-FE43-B6EF-4FFBA98008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10800000" flipH="1" flipV="1">
            <a:off x="8534400" y="4705350"/>
            <a:ext cx="382910" cy="263322"/>
          </a:xfrm>
          <a:prstGeom prst="rect">
            <a:avLst/>
          </a:prstGeom>
        </p:spPr>
      </p:pic>
      <p:sp>
        <p:nvSpPr>
          <p:cNvPr id="2" name="TextBox 1">
            <a:extLst>
              <a:ext uri="{FF2B5EF4-FFF2-40B4-BE49-F238E27FC236}">
                <a16:creationId xmlns:a16="http://schemas.microsoft.com/office/drawing/2014/main" id="{0B45FF9D-5089-304B-910F-02BE9C5A4B89}"/>
              </a:ext>
            </a:extLst>
          </p:cNvPr>
          <p:cNvSpPr txBox="1"/>
          <p:nvPr userDrawn="1"/>
        </p:nvSpPr>
        <p:spPr>
          <a:xfrm>
            <a:off x="76200" y="4909006"/>
            <a:ext cx="762000" cy="215444"/>
          </a:xfrm>
          <a:prstGeom prst="rect">
            <a:avLst/>
          </a:prstGeom>
          <a:noFill/>
        </p:spPr>
        <p:txBody>
          <a:bodyPr wrap="square" rtlCol="0">
            <a:spAutoFit/>
          </a:bodyPr>
          <a:lstStyle/>
          <a:p>
            <a:pPr algn="l"/>
            <a:fld id="{706E8787-228D-1940-9D54-257AD3D9AB49}" type="slidenum">
              <a:rPr lang="en-US" sz="800" smtClean="0">
                <a:solidFill>
                  <a:schemeClr val="bg1">
                    <a:lumMod val="65000"/>
                  </a:schemeClr>
                </a:solidFill>
              </a:rPr>
              <a:pPr algn="l"/>
              <a:t>‹#›</a:t>
            </a:fld>
            <a:endParaRPr lang="en-US" sz="800" dirty="0">
              <a:solidFill>
                <a:schemeClr val="bg1">
                  <a:lumMod val="65000"/>
                </a:schemeClr>
              </a:solidFill>
            </a:endParaRPr>
          </a:p>
        </p:txBody>
      </p:sp>
    </p:spTree>
    <p:extLst>
      <p:ext uri="{BB962C8B-B14F-4D97-AF65-F5344CB8AC3E}">
        <p14:creationId xmlns:p14="http://schemas.microsoft.com/office/powerpoint/2010/main" val="3272423206"/>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hf hdr="0" ftr="0" dt="0"/>
  <p:txStyles>
    <p:titleStyle>
      <a:lvl1pPr algn="l" rtl="0" eaLnBrk="0" fontAlgn="base" hangingPunct="0">
        <a:lnSpc>
          <a:spcPct val="90000"/>
        </a:lnSpc>
        <a:spcBef>
          <a:spcPct val="0"/>
        </a:spcBef>
        <a:spcAft>
          <a:spcPct val="0"/>
        </a:spcAft>
        <a:defRPr sz="2475" kern="1200">
          <a:solidFill>
            <a:schemeClr val="tx1"/>
          </a:solidFill>
          <a:latin typeface="+mj-lt"/>
          <a:ea typeface="+mj-ea"/>
          <a:cs typeface="+mj-cs"/>
        </a:defRPr>
      </a:lvl1pPr>
      <a:lvl2pPr algn="l" rtl="0" eaLnBrk="0" fontAlgn="base" hangingPunct="0">
        <a:lnSpc>
          <a:spcPct val="90000"/>
        </a:lnSpc>
        <a:spcBef>
          <a:spcPct val="0"/>
        </a:spcBef>
        <a:spcAft>
          <a:spcPct val="0"/>
        </a:spcAft>
        <a:defRPr sz="2475">
          <a:solidFill>
            <a:schemeClr val="tx1"/>
          </a:solidFill>
          <a:latin typeface="Calibri Light" pitchFamily="34" charset="0"/>
        </a:defRPr>
      </a:lvl2pPr>
      <a:lvl3pPr algn="l" rtl="0" eaLnBrk="0" fontAlgn="base" hangingPunct="0">
        <a:lnSpc>
          <a:spcPct val="90000"/>
        </a:lnSpc>
        <a:spcBef>
          <a:spcPct val="0"/>
        </a:spcBef>
        <a:spcAft>
          <a:spcPct val="0"/>
        </a:spcAft>
        <a:defRPr sz="2475">
          <a:solidFill>
            <a:schemeClr val="tx1"/>
          </a:solidFill>
          <a:latin typeface="Calibri Light" pitchFamily="34" charset="0"/>
        </a:defRPr>
      </a:lvl3pPr>
      <a:lvl4pPr algn="l" rtl="0" eaLnBrk="0" fontAlgn="base" hangingPunct="0">
        <a:lnSpc>
          <a:spcPct val="90000"/>
        </a:lnSpc>
        <a:spcBef>
          <a:spcPct val="0"/>
        </a:spcBef>
        <a:spcAft>
          <a:spcPct val="0"/>
        </a:spcAft>
        <a:defRPr sz="2475">
          <a:solidFill>
            <a:schemeClr val="tx1"/>
          </a:solidFill>
          <a:latin typeface="Calibri Light" pitchFamily="34" charset="0"/>
        </a:defRPr>
      </a:lvl4pPr>
      <a:lvl5pPr algn="l" rtl="0" eaLnBrk="0" fontAlgn="base" hangingPunct="0">
        <a:lnSpc>
          <a:spcPct val="90000"/>
        </a:lnSpc>
        <a:spcBef>
          <a:spcPct val="0"/>
        </a:spcBef>
        <a:spcAft>
          <a:spcPct val="0"/>
        </a:spcAft>
        <a:defRPr sz="2475">
          <a:solidFill>
            <a:schemeClr val="tx1"/>
          </a:solidFill>
          <a:latin typeface="Calibri Light" pitchFamily="34" charset="0"/>
        </a:defRPr>
      </a:lvl5pPr>
      <a:lvl6pPr marL="257175" algn="l" rtl="0" fontAlgn="base">
        <a:lnSpc>
          <a:spcPct val="90000"/>
        </a:lnSpc>
        <a:spcBef>
          <a:spcPct val="0"/>
        </a:spcBef>
        <a:spcAft>
          <a:spcPct val="0"/>
        </a:spcAft>
        <a:defRPr sz="2475">
          <a:solidFill>
            <a:schemeClr val="tx1"/>
          </a:solidFill>
          <a:latin typeface="Calibri Light" pitchFamily="34" charset="0"/>
        </a:defRPr>
      </a:lvl6pPr>
      <a:lvl7pPr marL="514350" algn="l" rtl="0" fontAlgn="base">
        <a:lnSpc>
          <a:spcPct val="90000"/>
        </a:lnSpc>
        <a:spcBef>
          <a:spcPct val="0"/>
        </a:spcBef>
        <a:spcAft>
          <a:spcPct val="0"/>
        </a:spcAft>
        <a:defRPr sz="2475">
          <a:solidFill>
            <a:schemeClr val="tx1"/>
          </a:solidFill>
          <a:latin typeface="Calibri Light" pitchFamily="34" charset="0"/>
        </a:defRPr>
      </a:lvl7pPr>
      <a:lvl8pPr marL="771525" algn="l" rtl="0" fontAlgn="base">
        <a:lnSpc>
          <a:spcPct val="90000"/>
        </a:lnSpc>
        <a:spcBef>
          <a:spcPct val="0"/>
        </a:spcBef>
        <a:spcAft>
          <a:spcPct val="0"/>
        </a:spcAft>
        <a:defRPr sz="2475">
          <a:solidFill>
            <a:schemeClr val="tx1"/>
          </a:solidFill>
          <a:latin typeface="Calibri Light" pitchFamily="34" charset="0"/>
        </a:defRPr>
      </a:lvl8pPr>
      <a:lvl9pPr marL="1028700" algn="l" rtl="0" fontAlgn="base">
        <a:lnSpc>
          <a:spcPct val="90000"/>
        </a:lnSpc>
        <a:spcBef>
          <a:spcPct val="0"/>
        </a:spcBef>
        <a:spcAft>
          <a:spcPct val="0"/>
        </a:spcAft>
        <a:defRPr sz="2475">
          <a:solidFill>
            <a:schemeClr val="tx1"/>
          </a:solidFill>
          <a:latin typeface="Calibri Light" pitchFamily="34" charset="0"/>
        </a:defRPr>
      </a:lvl9pPr>
    </p:titleStyle>
    <p:bodyStyle>
      <a:lvl1pPr marL="128588" indent="-128588" algn="l" rtl="0" eaLnBrk="0" fontAlgn="base" hangingPunct="0">
        <a:lnSpc>
          <a:spcPct val="90000"/>
        </a:lnSpc>
        <a:spcBef>
          <a:spcPts val="563"/>
        </a:spcBef>
        <a:spcAft>
          <a:spcPct val="0"/>
        </a:spcAft>
        <a:buFont typeface="Arial" charset="0"/>
        <a:buChar char="•"/>
        <a:defRPr sz="1575" kern="1200">
          <a:solidFill>
            <a:schemeClr val="tx1"/>
          </a:solidFill>
          <a:latin typeface="+mn-lt"/>
          <a:ea typeface="+mn-ea"/>
          <a:cs typeface="+mn-cs"/>
        </a:defRPr>
      </a:lvl1pPr>
      <a:lvl2pPr marL="385763" indent="-128588" algn="l" rtl="0" eaLnBrk="0" fontAlgn="base" hangingPunct="0">
        <a:lnSpc>
          <a:spcPct val="90000"/>
        </a:lnSpc>
        <a:spcBef>
          <a:spcPts val="281"/>
        </a:spcBef>
        <a:spcAft>
          <a:spcPct val="0"/>
        </a:spcAft>
        <a:buFont typeface="Arial" charset="0"/>
        <a:buChar char="•"/>
        <a:defRPr sz="1350" kern="1200">
          <a:solidFill>
            <a:schemeClr val="tx1"/>
          </a:solidFill>
          <a:latin typeface="+mn-lt"/>
          <a:ea typeface="+mn-ea"/>
          <a:cs typeface="+mn-cs"/>
        </a:defRPr>
      </a:lvl2pPr>
      <a:lvl3pPr marL="642938" indent="-128588" algn="l" rtl="0" eaLnBrk="0" fontAlgn="base" hangingPunct="0">
        <a:lnSpc>
          <a:spcPct val="90000"/>
        </a:lnSpc>
        <a:spcBef>
          <a:spcPts val="281"/>
        </a:spcBef>
        <a:spcAft>
          <a:spcPct val="0"/>
        </a:spcAft>
        <a:buFont typeface="Arial" charset="0"/>
        <a:buChar char="•"/>
        <a:defRPr sz="1125" kern="1200">
          <a:solidFill>
            <a:schemeClr val="tx1"/>
          </a:solidFill>
          <a:latin typeface="+mn-lt"/>
          <a:ea typeface="+mn-ea"/>
          <a:cs typeface="+mn-cs"/>
        </a:defRPr>
      </a:lvl3pPr>
      <a:lvl4pPr marL="900113" indent="-128588" algn="l" rtl="0" eaLnBrk="0" fontAlgn="base" hangingPunct="0">
        <a:lnSpc>
          <a:spcPct val="90000"/>
        </a:lnSpc>
        <a:spcBef>
          <a:spcPts val="281"/>
        </a:spcBef>
        <a:spcAft>
          <a:spcPct val="0"/>
        </a:spcAft>
        <a:buFont typeface="Arial" charset="0"/>
        <a:buChar char="•"/>
        <a:defRPr kern="1200">
          <a:solidFill>
            <a:schemeClr val="tx1"/>
          </a:solidFill>
          <a:latin typeface="+mn-lt"/>
          <a:ea typeface="+mn-ea"/>
          <a:cs typeface="+mn-cs"/>
        </a:defRPr>
      </a:lvl4pPr>
      <a:lvl5pPr marL="1157288" indent="-128588" algn="l" rtl="0" eaLnBrk="0" fontAlgn="base" hangingPunct="0">
        <a:lnSpc>
          <a:spcPct val="90000"/>
        </a:lnSpc>
        <a:spcBef>
          <a:spcPts val="281"/>
        </a:spcBef>
        <a:spcAft>
          <a:spcPct val="0"/>
        </a:spcAft>
        <a:buFont typeface="Arial" charset="0"/>
        <a:buChar char="•"/>
        <a:defRPr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12/8/2022</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9B724E5A-368F-5746-8DEF-35EDBB13224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rot="10800000" flipH="1" flipV="1">
            <a:off x="8534401" y="4705350"/>
            <a:ext cx="382910" cy="263322"/>
          </a:xfrm>
          <a:prstGeom prst="rect">
            <a:avLst/>
          </a:prstGeom>
        </p:spPr>
      </p:pic>
      <p:sp>
        <p:nvSpPr>
          <p:cNvPr id="9" name="Google Shape;11;p63">
            <a:extLst>
              <a:ext uri="{FF2B5EF4-FFF2-40B4-BE49-F238E27FC236}">
                <a16:creationId xmlns:a16="http://schemas.microsoft.com/office/drawing/2014/main" id="{46F4F263-849D-5544-9DCB-149D8BAEF621}"/>
              </a:ext>
            </a:extLst>
          </p:cNvPr>
          <p:cNvSpPr txBox="1"/>
          <p:nvPr userDrawn="1"/>
        </p:nvSpPr>
        <p:spPr>
          <a:xfrm>
            <a:off x="84015" y="4837011"/>
            <a:ext cx="762000"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A5A5A5"/>
                </a:solidFill>
                <a:latin typeface="Calibri"/>
                <a:ea typeface="Calibri"/>
                <a:cs typeface="Calibri"/>
                <a:sym typeface="Calibri"/>
              </a:rPr>
              <a:t>‹#›</a:t>
            </a:fld>
            <a:endParaRPr sz="800" b="0" i="0" u="none" strike="noStrike" cap="none" dirty="0">
              <a:solidFill>
                <a:srgbClr val="A5A5A5"/>
              </a:solidFill>
              <a:latin typeface="Calibri"/>
              <a:ea typeface="Calibri"/>
              <a:cs typeface="Calibri"/>
              <a:sym typeface="Calibri"/>
            </a:endParaRPr>
          </a:p>
        </p:txBody>
      </p:sp>
    </p:spTree>
    <p:extLst>
      <p:ext uri="{BB962C8B-B14F-4D97-AF65-F5344CB8AC3E}">
        <p14:creationId xmlns:p14="http://schemas.microsoft.com/office/powerpoint/2010/main" val="2764189863"/>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
        <p:cNvGrpSpPr/>
        <p:nvPr/>
      </p:nvGrpSpPr>
      <p:grpSpPr>
        <a:xfrm>
          <a:off x="0" y="0"/>
          <a:ext cx="0" cy="0"/>
          <a:chOff x="0" y="0"/>
          <a:chExt cx="0" cy="0"/>
        </a:xfrm>
      </p:grpSpPr>
      <p:pic>
        <p:nvPicPr>
          <p:cNvPr id="124" name="Google Shape;124;p69"/>
          <p:cNvPicPr preferRelativeResize="0"/>
          <p:nvPr/>
        </p:nvPicPr>
        <p:blipFill rotWithShape="1">
          <a:blip r:embed="rId19">
            <a:alphaModFix/>
          </a:blip>
          <a:srcRect/>
          <a:stretch/>
        </p:blipFill>
        <p:spPr>
          <a:xfrm>
            <a:off x="8534400" y="4705350"/>
            <a:ext cx="382910" cy="263322"/>
          </a:xfrm>
          <a:prstGeom prst="rect">
            <a:avLst/>
          </a:prstGeom>
          <a:noFill/>
          <a:ln>
            <a:noFill/>
          </a:ln>
        </p:spPr>
      </p:pic>
      <p:sp>
        <p:nvSpPr>
          <p:cNvPr id="4" name="Google Shape;11;p63">
            <a:extLst>
              <a:ext uri="{FF2B5EF4-FFF2-40B4-BE49-F238E27FC236}">
                <a16:creationId xmlns:a16="http://schemas.microsoft.com/office/drawing/2014/main" id="{E5725D58-4E26-A444-AC26-ED4DAF19A5D4}"/>
              </a:ext>
            </a:extLst>
          </p:cNvPr>
          <p:cNvSpPr txBox="1"/>
          <p:nvPr userDrawn="1"/>
        </p:nvSpPr>
        <p:spPr>
          <a:xfrm>
            <a:off x="84015" y="4837011"/>
            <a:ext cx="762000"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A5A5A5"/>
                </a:solidFill>
                <a:latin typeface="Calibri"/>
                <a:ea typeface="Calibri"/>
                <a:cs typeface="Calibri"/>
                <a:sym typeface="Calibri"/>
              </a:rPr>
              <a:t>‹#›</a:t>
            </a:fld>
            <a:endParaRPr sz="800" b="0" i="0" u="none" strike="noStrike" cap="none" dirty="0">
              <a:solidFill>
                <a:srgbClr val="A5A5A5"/>
              </a:solidFill>
              <a:latin typeface="Calibri"/>
              <a:ea typeface="Calibri"/>
              <a:cs typeface="Calibri"/>
              <a:sym typeface="Calibri"/>
            </a:endParaRPr>
          </a:p>
        </p:txBody>
      </p:sp>
    </p:spTree>
    <p:extLst>
      <p:ext uri="{BB962C8B-B14F-4D97-AF65-F5344CB8AC3E}">
        <p14:creationId xmlns:p14="http://schemas.microsoft.com/office/powerpoint/2010/main" val="1437574951"/>
      </p:ext>
    </p:extLst>
  </p:cSld>
  <p:clrMap bg1="lt1" tx1="dk1" bg2="dk2" tx2="lt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 id="2147483911" r:id="rId16"/>
    <p:sldLayoutId id="2147483912"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49.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51.xml"/><Relationship Id="rId5" Type="http://schemas.openxmlformats.org/officeDocument/2006/relationships/image" Target="../media/image36.png"/><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06.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02.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7.xml"/><Relationship Id="rId1" Type="http://schemas.openxmlformats.org/officeDocument/2006/relationships/slideLayout" Target="../slideLayouts/slideLayout106.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1.xml"/><Relationship Id="rId5" Type="http://schemas.openxmlformats.org/officeDocument/2006/relationships/image" Target="../media/image36.png"/><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1.xml"/><Relationship Id="rId5" Type="http://schemas.openxmlformats.org/officeDocument/2006/relationships/image" Target="../media/image39.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44.emf"/></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1.xml"/><Relationship Id="rId5" Type="http://schemas.openxmlformats.org/officeDocument/2006/relationships/image" Target="../media/image47.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20.xml"/><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5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53.xml"/><Relationship Id="rId5" Type="http://schemas.openxmlformats.org/officeDocument/2006/relationships/image" Target="../media/image33.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F1C1B3-8349-A94F-A65B-67609A881830}"/>
              </a:ext>
            </a:extLst>
          </p:cNvPr>
          <p:cNvSpPr txBox="1"/>
          <p:nvPr/>
        </p:nvSpPr>
        <p:spPr>
          <a:xfrm>
            <a:off x="545973" y="781050"/>
            <a:ext cx="654025"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Nunito Sans Light" pitchFamily="2" charset="77"/>
                <a:ea typeface="+mn-ea"/>
                <a:cs typeface="+mn-cs"/>
              </a:rPr>
              <a:t>HOLDINGS</a:t>
            </a:r>
          </a:p>
        </p:txBody>
      </p:sp>
      <p:pic>
        <p:nvPicPr>
          <p:cNvPr id="6" name="Picture 5">
            <a:extLst>
              <a:ext uri="{FF2B5EF4-FFF2-40B4-BE49-F238E27FC236}">
                <a16:creationId xmlns:a16="http://schemas.microsoft.com/office/drawing/2014/main" id="{BCBC5285-825B-AB44-964B-6D4D564080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1700" y="514350"/>
            <a:ext cx="1244727" cy="234009"/>
          </a:xfrm>
          <a:prstGeom prst="rect">
            <a:avLst/>
          </a:prstGeom>
        </p:spPr>
      </p:pic>
      <p:sp>
        <p:nvSpPr>
          <p:cNvPr id="9" name="TextBox 8">
            <a:extLst>
              <a:ext uri="{FF2B5EF4-FFF2-40B4-BE49-F238E27FC236}">
                <a16:creationId xmlns:a16="http://schemas.microsoft.com/office/drawing/2014/main" id="{EEA015FC-F096-374F-8BE0-EE7ED2566C45}"/>
              </a:ext>
            </a:extLst>
          </p:cNvPr>
          <p:cNvSpPr txBox="1"/>
          <p:nvPr/>
        </p:nvSpPr>
        <p:spPr>
          <a:xfrm>
            <a:off x="2170587" y="781050"/>
            <a:ext cx="761427"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Nunito Sans Light" pitchFamily="2" charset="77"/>
                <a:ea typeface="+mn-ea"/>
                <a:cs typeface="+mn-cs"/>
              </a:rPr>
              <a:t>COMPUTING</a:t>
            </a:r>
          </a:p>
        </p:txBody>
      </p:sp>
      <p:cxnSp>
        <p:nvCxnSpPr>
          <p:cNvPr id="11" name="Straight Connector 10">
            <a:extLst>
              <a:ext uri="{FF2B5EF4-FFF2-40B4-BE49-F238E27FC236}">
                <a16:creationId xmlns:a16="http://schemas.microsoft.com/office/drawing/2014/main" id="{005C5EF9-121B-0941-AFAE-DB9FEB7C037D}"/>
              </a:ext>
            </a:extLst>
          </p:cNvPr>
          <p:cNvCxnSpPr>
            <a:cxnSpLocks/>
          </p:cNvCxnSpPr>
          <p:nvPr/>
        </p:nvCxnSpPr>
        <p:spPr>
          <a:xfrm>
            <a:off x="1981200" y="438150"/>
            <a:ext cx="0" cy="359465"/>
          </a:xfrm>
          <a:prstGeom prst="line">
            <a:avLst/>
          </a:prstGeom>
          <a:ln w="12700">
            <a:solidFill>
              <a:schemeClr val="bg1">
                <a:alpha val="50050"/>
              </a:schemeClr>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723CB06C-4AC9-5E44-952C-F6728154AA4D}"/>
              </a:ext>
            </a:extLst>
          </p:cNvPr>
          <p:cNvSpPr>
            <a:spLocks noGrp="1"/>
          </p:cNvSpPr>
          <p:nvPr>
            <p:ph type="title"/>
          </p:nvPr>
        </p:nvSpPr>
        <p:spPr>
          <a:xfrm>
            <a:off x="514267" y="2575487"/>
            <a:ext cx="7067633" cy="602125"/>
          </a:xfrm>
        </p:spPr>
        <p:txBody>
          <a:bodyPr/>
          <a:lstStyle/>
          <a:p>
            <a:pPr>
              <a:lnSpc>
                <a:spcPct val="85000"/>
              </a:lnSpc>
            </a:pPr>
            <a:r>
              <a:rPr lang="en-US" sz="5000" dirty="0">
                <a:solidFill>
                  <a:schemeClr val="bg1"/>
                </a:solidFill>
              </a:rPr>
              <a:t>October 2022 Flash</a:t>
            </a:r>
            <a:endParaRPr lang="en-US" sz="5000" dirty="0">
              <a:solidFill>
                <a:srgbClr val="F8DCB6"/>
              </a:solidFill>
            </a:endParaRPr>
          </a:p>
        </p:txBody>
      </p:sp>
      <p:sp>
        <p:nvSpPr>
          <p:cNvPr id="14" name="Text Placeholder 2">
            <a:extLst>
              <a:ext uri="{FF2B5EF4-FFF2-40B4-BE49-F238E27FC236}">
                <a16:creationId xmlns:a16="http://schemas.microsoft.com/office/drawing/2014/main" id="{FC962867-D6FF-7A4F-8C21-1C4558160394}"/>
              </a:ext>
            </a:extLst>
          </p:cNvPr>
          <p:cNvSpPr>
            <a:spLocks noGrp="1"/>
          </p:cNvSpPr>
          <p:nvPr>
            <p:ph type="body" idx="1"/>
          </p:nvPr>
        </p:nvSpPr>
        <p:spPr>
          <a:xfrm>
            <a:off x="545973" y="3905250"/>
            <a:ext cx="4216528" cy="419100"/>
          </a:xfrm>
        </p:spPr>
        <p:txBody>
          <a:bodyPr/>
          <a:lstStyle/>
          <a:p>
            <a:r>
              <a:rPr lang="en-US" dirty="0"/>
              <a:t>December </a:t>
            </a:r>
            <a:r>
              <a:rPr lang="en-US" dirty="0">
                <a:solidFill>
                  <a:schemeClr val="bg1"/>
                </a:solidFill>
              </a:rPr>
              <a:t>2022</a:t>
            </a:r>
            <a:endParaRPr lang="en-US" sz="1200" dirty="0">
              <a:solidFill>
                <a:schemeClr val="bg1"/>
              </a:solidFill>
            </a:endParaRPr>
          </a:p>
        </p:txBody>
      </p:sp>
      <p:sp>
        <p:nvSpPr>
          <p:cNvPr id="2" name="AutoShape 2">
            <a:extLst>
              <a:ext uri="{FF2B5EF4-FFF2-40B4-BE49-F238E27FC236}">
                <a16:creationId xmlns:a16="http://schemas.microsoft.com/office/drawing/2014/main" id="{ABB8F156-A165-4B3A-9F09-BDC3EEB137E0}"/>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AutoShape 2">
            <a:extLst>
              <a:ext uri="{FF2B5EF4-FFF2-40B4-BE49-F238E27FC236}">
                <a16:creationId xmlns:a16="http://schemas.microsoft.com/office/drawing/2014/main" id="{7576B8F1-B814-435B-AAD0-EC798127BA73}"/>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41A3E303-6B5E-36F7-E9B2-8869635A7070}"/>
              </a:ext>
            </a:extLst>
          </p:cNvPr>
          <p:cNvSpPr txBox="1"/>
          <p:nvPr/>
        </p:nvSpPr>
        <p:spPr>
          <a:xfrm>
            <a:off x="2286000" y="2387937"/>
            <a:ext cx="4572000" cy="369332"/>
          </a:xfrm>
          <a:prstGeom prst="rect">
            <a:avLst/>
          </a:prstGeom>
          <a:noFill/>
        </p:spPr>
        <p:txBody>
          <a:bodyPr wrap="square">
            <a:spAutoFit/>
          </a:bodyPr>
          <a:lstStyle/>
          <a:p>
            <a:r>
              <a:rPr lang="en-US" b="0" dirty="0">
                <a:effectLst/>
              </a:rPr>
              <a:t> </a:t>
            </a:r>
            <a:endParaRPr lang="en-US" dirty="0"/>
          </a:p>
        </p:txBody>
      </p:sp>
      <p:sp>
        <p:nvSpPr>
          <p:cNvPr id="15" name="TextBox 14">
            <a:extLst>
              <a:ext uri="{FF2B5EF4-FFF2-40B4-BE49-F238E27FC236}">
                <a16:creationId xmlns:a16="http://schemas.microsoft.com/office/drawing/2014/main" id="{DEBC4DBA-B896-D545-8735-6DD2C43DB858}"/>
              </a:ext>
            </a:extLst>
          </p:cNvPr>
          <p:cNvSpPr txBox="1"/>
          <p:nvPr/>
        </p:nvSpPr>
        <p:spPr>
          <a:xfrm>
            <a:off x="2286000" y="2387937"/>
            <a:ext cx="4572000" cy="369332"/>
          </a:xfrm>
          <a:prstGeom prst="rect">
            <a:avLst/>
          </a:prstGeom>
          <a:noFill/>
        </p:spPr>
        <p:txBody>
          <a:bodyPr wrap="square">
            <a:spAutoFit/>
          </a:bodyPr>
          <a:lstStyle/>
          <a:p>
            <a:r>
              <a:rPr lang="en-US" b="0" dirty="0">
                <a:effectLst/>
              </a:rPr>
              <a:t> </a:t>
            </a:r>
            <a:endParaRPr lang="en-US" dirty="0"/>
          </a:p>
        </p:txBody>
      </p:sp>
      <p:sp>
        <p:nvSpPr>
          <p:cNvPr id="16" name="TextBox 15">
            <a:extLst>
              <a:ext uri="{FF2B5EF4-FFF2-40B4-BE49-F238E27FC236}">
                <a16:creationId xmlns:a16="http://schemas.microsoft.com/office/drawing/2014/main" id="{E2023F82-DA61-6DFC-2FCE-4FDACB1046A7}"/>
              </a:ext>
            </a:extLst>
          </p:cNvPr>
          <p:cNvSpPr txBox="1"/>
          <p:nvPr/>
        </p:nvSpPr>
        <p:spPr>
          <a:xfrm>
            <a:off x="2286000" y="2387937"/>
            <a:ext cx="4572000" cy="369332"/>
          </a:xfrm>
          <a:prstGeom prst="rect">
            <a:avLst/>
          </a:prstGeom>
          <a:noFill/>
        </p:spPr>
        <p:txBody>
          <a:bodyPr wrap="square">
            <a:spAutoFit/>
          </a:bodyPr>
          <a:lstStyle/>
          <a:p>
            <a:r>
              <a:rPr lang="en-US" b="0" dirty="0">
                <a:effectLst/>
              </a:rPr>
              <a:t> </a:t>
            </a:r>
            <a:endParaRPr lang="en-US" dirty="0"/>
          </a:p>
        </p:txBody>
      </p:sp>
    </p:spTree>
    <p:extLst>
      <p:ext uri="{BB962C8B-B14F-4D97-AF65-F5344CB8AC3E}">
        <p14:creationId xmlns:p14="http://schemas.microsoft.com/office/powerpoint/2010/main" val="1018709875"/>
      </p:ext>
    </p:extLst>
  </p:cSld>
  <p:clrMapOvr>
    <a:masterClrMapping/>
  </p:clrMapOvr>
  <mc:AlternateContent xmlns:mc="http://schemas.openxmlformats.org/markup-compatibility/2006" xmlns:p14="http://schemas.microsoft.com/office/powerpoint/2010/main">
    <mc:Choice Requires="p14">
      <p:transition spd="slow" p14:dur="2000" advTm="10264"/>
    </mc:Choice>
    <mc:Fallback xmlns="">
      <p:transition spd="slow" advTm="1026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A90A3-0035-4642-97F0-06DA4124766C}"/>
              </a:ext>
            </a:extLst>
          </p:cNvPr>
          <p:cNvSpPr>
            <a:spLocks noGrp="1"/>
          </p:cNvSpPr>
          <p:nvPr>
            <p:ph type="title"/>
          </p:nvPr>
        </p:nvSpPr>
        <p:spPr>
          <a:xfrm>
            <a:off x="514266" y="3486150"/>
            <a:ext cx="6610434" cy="723900"/>
          </a:xfrm>
        </p:spPr>
        <p:txBody>
          <a:bodyPr/>
          <a:lstStyle/>
          <a:p>
            <a:r>
              <a:rPr lang="en-US" sz="4000" dirty="0">
                <a:solidFill>
                  <a:schemeClr val="bg1"/>
                </a:solidFill>
              </a:rPr>
              <a:t>Business Update</a:t>
            </a:r>
          </a:p>
        </p:txBody>
      </p:sp>
    </p:spTree>
    <p:extLst>
      <p:ext uri="{BB962C8B-B14F-4D97-AF65-F5344CB8AC3E}">
        <p14:creationId xmlns:p14="http://schemas.microsoft.com/office/powerpoint/2010/main" val="4042072189"/>
      </p:ext>
    </p:extLst>
  </p:cSld>
  <p:clrMapOvr>
    <a:masterClrMapping/>
  </p:clrMapOvr>
  <mc:AlternateContent xmlns:mc="http://schemas.openxmlformats.org/markup-compatibility/2006" xmlns:p14="http://schemas.microsoft.com/office/powerpoint/2010/main">
    <mc:Choice Requires="p14">
      <p:transition spd="slow" p14:dur="2000" advTm="2192"/>
    </mc:Choice>
    <mc:Fallback xmlns="">
      <p:transition spd="slow" advTm="219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59" name="Google Shape;359;p61"/>
          <p:cNvSpPr txBox="1"/>
          <p:nvPr/>
        </p:nvSpPr>
        <p:spPr>
          <a:xfrm>
            <a:off x="512033" y="205305"/>
            <a:ext cx="8375268" cy="635528"/>
          </a:xfrm>
          <a:prstGeom prst="rect">
            <a:avLst/>
          </a:prstGeom>
          <a:noFill/>
          <a:ln>
            <a:noFill/>
          </a:ln>
        </p:spPr>
        <p:txBody>
          <a:bodyPr spcFirstLastPara="1" wrap="square" lIns="68575" tIns="34275" rIns="68575" bIns="34275" anchor="t" anchorCtr="0">
            <a:spAutoFit/>
          </a:bodyPr>
          <a:lstStyle/>
          <a:p>
            <a:pPr marL="0" marR="0" lvl="0" indent="0" algn="l" defTabSz="457200" rtl="0" eaLnBrk="1" fontAlgn="auto" latinLnBrk="0" hangingPunct="1">
              <a:lnSpc>
                <a:spcPct val="114928"/>
              </a:lnSpc>
              <a:spcBef>
                <a:spcPts val="0"/>
              </a:spcBef>
              <a:spcAft>
                <a:spcPts val="0"/>
              </a:spcAft>
              <a:buClr>
                <a:srgbClr val="000000"/>
              </a:buClr>
              <a:buSzPts val="3200"/>
              <a:buFontTx/>
              <a:buNone/>
              <a:tabLst/>
              <a:defRPr/>
            </a:pPr>
            <a:r>
              <a:rPr kumimoji="0" lang="en" sz="3200" b="1" i="0" u="none" strike="noStrike" kern="1200" cap="none" spc="0" normalizeH="0" baseline="0" noProof="0" dirty="0">
                <a:ln>
                  <a:noFill/>
                </a:ln>
                <a:solidFill>
                  <a:srgbClr val="000000"/>
                </a:solidFill>
                <a:effectLst/>
                <a:uLnTx/>
                <a:uFillTx/>
                <a:latin typeface="Nunito Sans Black"/>
                <a:ea typeface="Nunito Sans Black"/>
                <a:cs typeface="Nunito Sans Black"/>
                <a:sym typeface="Nunito Sans Black"/>
              </a:rPr>
              <a:t>Soluna Status Report</a:t>
            </a:r>
            <a:endParaRPr kumimoji="0" sz="11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BA096D4F-C0DD-4553-AE6C-2D9912691ABF}"/>
              </a:ext>
            </a:extLst>
          </p:cNvPr>
          <p:cNvSpPr txBox="1"/>
          <p:nvPr/>
        </p:nvSpPr>
        <p:spPr>
          <a:xfrm>
            <a:off x="1001650" y="893524"/>
            <a:ext cx="7304150" cy="401391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1000"/>
              </a:spcBef>
              <a:spcAft>
                <a:spcPts val="0"/>
              </a:spcAft>
              <a:buClrTx/>
              <a:buSzTx/>
              <a:buFontTx/>
              <a:buNone/>
              <a:tabLst/>
              <a:defRPr/>
            </a:pPr>
            <a:r>
              <a:rPr kumimoji="0" lang="en-US" b="1" i="0" strike="noStrike" kern="1200" cap="none" spc="0" normalizeH="0" baseline="0" noProof="0" dirty="0">
                <a:ln>
                  <a:noFill/>
                </a:ln>
                <a:solidFill>
                  <a:srgbClr val="000000"/>
                </a:solidFill>
                <a:effectLst/>
                <a:uLnTx/>
                <a:uFillTx/>
                <a:latin typeface="Nunito Sans" pitchFamily="2" charset="0"/>
                <a:ea typeface="+mn-ea"/>
                <a:cs typeface="Calibri"/>
              </a:rPr>
              <a:t>Dorothy Energizing Status</a:t>
            </a:r>
            <a:r>
              <a:rPr kumimoji="0" lang="en-US" b="1" i="0" u="sng" strike="noStrike" kern="1200" cap="none" spc="0" normalizeH="0" baseline="0" noProof="0" dirty="0">
                <a:ln>
                  <a:noFill/>
                </a:ln>
                <a:solidFill>
                  <a:srgbClr val="000000"/>
                </a:solidFill>
                <a:effectLst/>
                <a:uLnTx/>
                <a:uFillTx/>
                <a:latin typeface="Nunito Sans" pitchFamily="2" charset="0"/>
                <a:ea typeface="+mn-ea"/>
                <a:cs typeface="Calibri"/>
              </a:rPr>
              <a:t> </a:t>
            </a:r>
            <a:endParaRPr kumimoji="0" lang="en-US" b="1" i="0" u="sng" strike="noStrike" kern="1200" cap="none" spc="0" normalizeH="0" baseline="0" noProof="0" dirty="0">
              <a:ln>
                <a:noFill/>
              </a:ln>
              <a:solidFill>
                <a:srgbClr val="000000"/>
              </a:solidFill>
              <a:effectLst/>
              <a:uLnTx/>
              <a:uFillTx/>
              <a:latin typeface="Nunito Sans Light" pitchFamily="2" charset="77"/>
              <a:ea typeface="+mn-ea"/>
              <a:cs typeface="Calibri"/>
            </a:endParaRPr>
          </a:p>
          <a:p>
            <a:pPr marL="171450" marR="0" lvl="0" indent="-171450" algn="l" defTabSz="609585" rtl="0" eaLnBrk="1" fontAlgn="auto" latinLnBrk="0" hangingPunct="1">
              <a:lnSpc>
                <a:spcPct val="100000"/>
              </a:lnSpc>
              <a:spcBef>
                <a:spcPts val="500"/>
              </a:spcBef>
              <a:spcAft>
                <a:spcPts val="0"/>
              </a:spcAft>
              <a:buClrTx/>
              <a:buSzTx/>
              <a:buFont typeface="Courier New" panose="02070309020205020404" pitchFamily="49" charset="0"/>
              <a:buChar char="o"/>
              <a:tabLst/>
              <a:defRPr/>
            </a:pPr>
            <a:r>
              <a:rPr lang="en-US" sz="1100" dirty="0">
                <a:solidFill>
                  <a:srgbClr val="000000"/>
                </a:solidFill>
                <a:latin typeface="Nunito Sans Light" pitchFamily="2" charset="77"/>
                <a:cs typeface="Calibri"/>
              </a:rPr>
              <a:t>Nearing completion of planning phase of ERCOT approval process providing line of sight to </a:t>
            </a:r>
            <a:r>
              <a:rPr lang="en-US" sz="1100" b="1" dirty="0">
                <a:solidFill>
                  <a:schemeClr val="accent1"/>
                </a:solidFill>
                <a:latin typeface="Nunito Sans Light" pitchFamily="2" charset="77"/>
                <a:cs typeface="Calibri"/>
              </a:rPr>
              <a:t>potential energization in early February / early March</a:t>
            </a:r>
          </a:p>
          <a:p>
            <a:pPr marL="171450" marR="0" lvl="0" indent="-171450" algn="l" defTabSz="609585" rtl="0" eaLnBrk="1" fontAlgn="auto" latinLnBrk="0" hangingPunct="1">
              <a:lnSpc>
                <a:spcPct val="100000"/>
              </a:lnSpc>
              <a:spcBef>
                <a:spcPts val="500"/>
              </a:spcBef>
              <a:spcAft>
                <a:spcPts val="0"/>
              </a:spcAft>
              <a:buClrTx/>
              <a:buSzTx/>
              <a:buFont typeface="Courier New" panose="02070309020205020404" pitchFamily="49" charset="0"/>
              <a:buChar char="o"/>
              <a:tabLst/>
              <a:defRPr/>
            </a:pPr>
            <a:r>
              <a:rPr kumimoji="0" lang="en-US" sz="1100" b="1" i="0" u="none" strike="noStrike" kern="1200" cap="none" spc="0" normalizeH="0" baseline="0" noProof="0" dirty="0">
                <a:ln>
                  <a:noFill/>
                </a:ln>
                <a:solidFill>
                  <a:schemeClr val="accent1"/>
                </a:solidFill>
                <a:effectLst/>
                <a:uLnTx/>
                <a:uFillTx/>
                <a:latin typeface="Nunito Sans Light" pitchFamily="2" charset="77"/>
                <a:ea typeface="+mn-ea"/>
                <a:cs typeface="Calibri"/>
              </a:rPr>
              <a:t>50MW doubles </a:t>
            </a:r>
            <a:r>
              <a:rPr kumimoji="0" lang="en-US" sz="1100" b="1" i="0" u="none" strike="noStrike" kern="1200" cap="none" spc="0" normalizeH="0" baseline="0" noProof="0" dirty="0" err="1">
                <a:ln>
                  <a:noFill/>
                </a:ln>
                <a:solidFill>
                  <a:schemeClr val="accent1"/>
                </a:solidFill>
                <a:effectLst/>
                <a:uLnTx/>
                <a:uFillTx/>
                <a:latin typeface="Nunito Sans Light" pitchFamily="2" charset="77"/>
                <a:ea typeface="+mn-ea"/>
                <a:cs typeface="Calibri"/>
              </a:rPr>
              <a:t>Soluna’s</a:t>
            </a:r>
            <a:r>
              <a:rPr kumimoji="0" lang="en-US" sz="1100" b="1" i="0" u="none" strike="noStrike" kern="1200" cap="none" spc="0" normalizeH="0" baseline="0" noProof="0" dirty="0">
                <a:ln>
                  <a:noFill/>
                </a:ln>
                <a:solidFill>
                  <a:schemeClr val="accent1"/>
                </a:solidFill>
                <a:effectLst/>
                <a:uLnTx/>
                <a:uFillTx/>
                <a:latin typeface="Nunito Sans Light" pitchFamily="2" charset="77"/>
                <a:ea typeface="+mn-ea"/>
                <a:cs typeface="Calibri"/>
              </a:rPr>
              <a:t> operating footprint bringing the organization to scale</a:t>
            </a:r>
            <a:r>
              <a:rPr kumimoji="0" lang="en-US" sz="1100" i="0" u="none" strike="noStrike" kern="1200" cap="none" spc="0" normalizeH="0" baseline="0" noProof="0" dirty="0">
                <a:ln>
                  <a:noFill/>
                </a:ln>
                <a:effectLst/>
                <a:uLnTx/>
                <a:uFillTx/>
                <a:latin typeface="Nunito Sans Light" pitchFamily="2" charset="77"/>
                <a:ea typeface="+mn-ea"/>
                <a:cs typeface="Calibri"/>
              </a:rPr>
              <a:t>, opportunity to expand to 100MW at a later date</a:t>
            </a:r>
            <a:r>
              <a:rPr kumimoji="0" lang="en-US" sz="1100" b="1" i="0" u="none" strike="noStrike" kern="1200" cap="none" spc="0" normalizeH="0" baseline="0" noProof="0" dirty="0">
                <a:ln>
                  <a:noFill/>
                </a:ln>
                <a:solidFill>
                  <a:schemeClr val="accent1"/>
                </a:solidFill>
                <a:effectLst/>
                <a:uLnTx/>
                <a:uFillTx/>
                <a:latin typeface="Nunito Sans Light" pitchFamily="2" charset="77"/>
                <a:ea typeface="+mn-ea"/>
                <a:cs typeface="Calibri"/>
              </a:rPr>
              <a:t> </a:t>
            </a:r>
          </a:p>
          <a:p>
            <a:pPr marL="0" marR="0" lvl="0" indent="0" algn="l" defTabSz="609585" rtl="0" eaLnBrk="1" fontAlgn="auto" latinLnBrk="0" hangingPunct="1">
              <a:lnSpc>
                <a:spcPct val="100000"/>
              </a:lnSpc>
              <a:spcBef>
                <a:spcPts val="1000"/>
              </a:spcBef>
              <a:spcAft>
                <a:spcPts val="0"/>
              </a:spcAft>
              <a:buClrTx/>
              <a:buSzTx/>
              <a:buFontTx/>
              <a:buNone/>
              <a:tabLst/>
              <a:defRPr/>
            </a:pPr>
            <a:endParaRPr kumimoji="0" lang="en-US" sz="200" b="1" i="0" strike="noStrike" kern="1200" cap="none" spc="0" normalizeH="0" baseline="0" noProof="0" dirty="0">
              <a:ln>
                <a:noFill/>
              </a:ln>
              <a:solidFill>
                <a:srgbClr val="000000"/>
              </a:solidFill>
              <a:effectLst/>
              <a:uLnTx/>
              <a:uFillTx/>
              <a:latin typeface="Nunito Sans" pitchFamily="2" charset="0"/>
              <a:ea typeface="+mn-ea"/>
              <a:cs typeface="Calibri"/>
            </a:endParaRPr>
          </a:p>
          <a:p>
            <a:pPr marL="0" marR="0" lvl="0" indent="0" algn="l" defTabSz="609585" rtl="0" eaLnBrk="1" fontAlgn="auto" latinLnBrk="0" hangingPunct="1">
              <a:lnSpc>
                <a:spcPct val="100000"/>
              </a:lnSpc>
              <a:spcBef>
                <a:spcPts val="1000"/>
              </a:spcBef>
              <a:spcAft>
                <a:spcPts val="0"/>
              </a:spcAft>
              <a:buClrTx/>
              <a:buSzTx/>
              <a:buFontTx/>
              <a:buNone/>
              <a:tabLst/>
              <a:defRPr/>
            </a:pPr>
            <a:r>
              <a:rPr kumimoji="0" lang="en-US" b="1" i="0" strike="noStrike" kern="1200" cap="none" spc="0" normalizeH="0" baseline="0" noProof="0" dirty="0">
                <a:ln>
                  <a:noFill/>
                </a:ln>
                <a:solidFill>
                  <a:srgbClr val="000000"/>
                </a:solidFill>
                <a:effectLst/>
                <a:uLnTx/>
                <a:uFillTx/>
                <a:latin typeface="Nunito Sans" pitchFamily="2" charset="0"/>
                <a:ea typeface="+mn-ea"/>
                <a:cs typeface="Calibri"/>
              </a:rPr>
              <a:t>Common Offering </a:t>
            </a:r>
            <a:endParaRPr kumimoji="0" lang="en-US" b="1" i="0" strike="noStrike" kern="1200" cap="none" spc="0" normalizeH="0" baseline="0" noProof="0" dirty="0">
              <a:ln>
                <a:noFill/>
              </a:ln>
              <a:solidFill>
                <a:srgbClr val="000000"/>
              </a:solidFill>
              <a:effectLst/>
              <a:uLnTx/>
              <a:uFillTx/>
              <a:latin typeface="Nunito Sans Light" pitchFamily="2" charset="77"/>
              <a:ea typeface="+mn-ea"/>
              <a:cs typeface="Calibri"/>
            </a:endParaRPr>
          </a:p>
          <a:p>
            <a:pPr marL="171450" marR="0" lvl="0" indent="-171450" algn="l" defTabSz="609585" rtl="0" eaLnBrk="1" fontAlgn="auto" latinLnBrk="0" hangingPunct="1">
              <a:lnSpc>
                <a:spcPct val="100000"/>
              </a:lnSpc>
              <a:spcBef>
                <a:spcPts val="500"/>
              </a:spcBef>
              <a:spcAft>
                <a:spcPts val="0"/>
              </a:spcAft>
              <a:buClrTx/>
              <a:buSzTx/>
              <a:buFont typeface="Courier New" panose="02070309020205020404" pitchFamily="49" charset="0"/>
              <a:buChar char="o"/>
              <a:tabLst/>
              <a:defRPr/>
            </a:pPr>
            <a:r>
              <a:rPr lang="en-US" sz="1100" dirty="0">
                <a:latin typeface="Nunito Sans Light" pitchFamily="2" charset="77"/>
                <a:cs typeface="Calibri"/>
              </a:rPr>
              <a:t>Existing shareholders supporting continued buildout of Dorothy</a:t>
            </a:r>
          </a:p>
          <a:p>
            <a:pPr marL="171450" marR="0" lvl="0" indent="-171450" algn="l" defTabSz="609585" rtl="0" eaLnBrk="1" fontAlgn="auto" latinLnBrk="0" hangingPunct="1">
              <a:lnSpc>
                <a:spcPct val="100000"/>
              </a:lnSpc>
              <a:spcBef>
                <a:spcPts val="500"/>
              </a:spcBef>
              <a:spcAft>
                <a:spcPts val="0"/>
              </a:spcAft>
              <a:buClrTx/>
              <a:buSzTx/>
              <a:buFont typeface="Courier New" panose="02070309020205020404" pitchFamily="49" charset="0"/>
              <a:buChar char="o"/>
              <a:tabLst/>
              <a:defRPr/>
            </a:pPr>
            <a:r>
              <a:rPr lang="en-US" sz="1100" dirty="0">
                <a:solidFill>
                  <a:srgbClr val="000000"/>
                </a:solidFill>
                <a:latin typeface="Nunito Sans Light" pitchFamily="2" charset="77"/>
                <a:cs typeface="Calibri"/>
              </a:rPr>
              <a:t>$855k initial investment with option for investors to purchase an additional $1.7 million of common equity in two subsequent tranches of $855k</a:t>
            </a:r>
          </a:p>
          <a:p>
            <a:pPr marL="0" marR="0" lvl="0" indent="0" algn="l" defTabSz="609585" rtl="0" eaLnBrk="1" fontAlgn="auto" latinLnBrk="0" hangingPunct="1">
              <a:lnSpc>
                <a:spcPct val="100000"/>
              </a:lnSpc>
              <a:spcBef>
                <a:spcPts val="1000"/>
              </a:spcBef>
              <a:spcAft>
                <a:spcPts val="0"/>
              </a:spcAft>
              <a:buClrTx/>
              <a:buSzTx/>
              <a:buFontTx/>
              <a:buNone/>
              <a:tabLst/>
              <a:defRPr/>
            </a:pPr>
            <a:endParaRPr kumimoji="0" lang="en-US" sz="200" b="1" i="0" strike="noStrike" kern="1200" cap="none" spc="0" normalizeH="0" baseline="0" noProof="0" dirty="0">
              <a:ln>
                <a:noFill/>
              </a:ln>
              <a:solidFill>
                <a:srgbClr val="000000"/>
              </a:solidFill>
              <a:effectLst/>
              <a:uLnTx/>
              <a:uFillTx/>
              <a:latin typeface="Nunito Sans" pitchFamily="2" charset="0"/>
              <a:ea typeface="+mn-ea"/>
              <a:cs typeface="Calibri"/>
            </a:endParaRPr>
          </a:p>
          <a:p>
            <a:pPr marL="0" marR="0" lvl="0" indent="0" algn="l" defTabSz="609585" rtl="0" eaLnBrk="1" fontAlgn="auto" latinLnBrk="0" hangingPunct="1">
              <a:lnSpc>
                <a:spcPct val="100000"/>
              </a:lnSpc>
              <a:spcBef>
                <a:spcPts val="1000"/>
              </a:spcBef>
              <a:spcAft>
                <a:spcPts val="0"/>
              </a:spcAft>
              <a:buClrTx/>
              <a:buSzTx/>
              <a:buFontTx/>
              <a:buNone/>
              <a:tabLst/>
              <a:defRPr/>
            </a:pPr>
            <a:r>
              <a:rPr kumimoji="0" lang="en-US" b="1" i="0" strike="noStrike" kern="1200" cap="none" spc="0" normalizeH="0" baseline="0" noProof="0" dirty="0">
                <a:ln>
                  <a:noFill/>
                </a:ln>
                <a:solidFill>
                  <a:srgbClr val="000000"/>
                </a:solidFill>
                <a:effectLst/>
                <a:uLnTx/>
                <a:uFillTx/>
                <a:latin typeface="Nunito Sans" pitchFamily="2" charset="0"/>
                <a:ea typeface="+mn-ea"/>
                <a:cs typeface="Calibri"/>
              </a:rPr>
              <a:t>Business Update</a:t>
            </a:r>
            <a:endParaRPr kumimoji="0" lang="en-US" b="1" i="0" strike="noStrike" kern="1200" cap="none" spc="0" normalizeH="0" baseline="0" noProof="0" dirty="0">
              <a:ln>
                <a:noFill/>
              </a:ln>
              <a:solidFill>
                <a:srgbClr val="000000"/>
              </a:solidFill>
              <a:effectLst/>
              <a:uLnTx/>
              <a:uFillTx/>
              <a:latin typeface="Nunito Sans Light" pitchFamily="2" charset="77"/>
              <a:ea typeface="+mn-ea"/>
              <a:cs typeface="Calibri"/>
            </a:endParaRPr>
          </a:p>
          <a:p>
            <a:pPr marL="171450" marR="0" lvl="0" indent="-171450" algn="l" defTabSz="609585" rtl="0" eaLnBrk="1" fontAlgn="auto" latinLnBrk="0" hangingPunct="1">
              <a:lnSpc>
                <a:spcPct val="100000"/>
              </a:lnSpc>
              <a:spcBef>
                <a:spcPts val="500"/>
              </a:spcBef>
              <a:spcAft>
                <a:spcPts val="0"/>
              </a:spcAft>
              <a:buClrTx/>
              <a:buSzTx/>
              <a:buFont typeface="Courier New" panose="02070309020205020404" pitchFamily="49" charset="0"/>
              <a:buChar char="o"/>
              <a:tabLst/>
              <a:defRPr/>
            </a:pPr>
            <a:r>
              <a:rPr lang="en-US" sz="1100" dirty="0">
                <a:solidFill>
                  <a:srgbClr val="000000"/>
                </a:solidFill>
                <a:latin typeface="Nunito Sans Light" pitchFamily="2" charset="77"/>
                <a:cs typeface="Calibri"/>
              </a:rPr>
              <a:t>October revenues decreased 5.4% despite 9.9% decline in average </a:t>
            </a:r>
            <a:r>
              <a:rPr lang="en-US" sz="1100" dirty="0" err="1">
                <a:solidFill>
                  <a:srgbClr val="000000"/>
                </a:solidFill>
                <a:latin typeface="Nunito Sans Light" pitchFamily="2" charset="77"/>
                <a:cs typeface="Calibri"/>
              </a:rPr>
              <a:t>hashprice</a:t>
            </a:r>
            <a:r>
              <a:rPr lang="en-US" sz="1100" dirty="0">
                <a:solidFill>
                  <a:srgbClr val="000000"/>
                </a:solidFill>
                <a:latin typeface="Nunito Sans Light" pitchFamily="2" charset="77"/>
                <a:cs typeface="Calibri"/>
              </a:rPr>
              <a:t> from September to October according to Luxor’s </a:t>
            </a:r>
            <a:r>
              <a:rPr lang="en-US" sz="1100" dirty="0" err="1">
                <a:solidFill>
                  <a:srgbClr val="000000"/>
                </a:solidFill>
                <a:latin typeface="Nunito Sans Light" pitchFamily="2" charset="77"/>
                <a:cs typeface="Calibri"/>
              </a:rPr>
              <a:t>hashprice</a:t>
            </a:r>
            <a:r>
              <a:rPr lang="en-US" sz="1100" dirty="0">
                <a:solidFill>
                  <a:srgbClr val="000000"/>
                </a:solidFill>
                <a:latin typeface="Nunito Sans Light" pitchFamily="2" charset="77"/>
                <a:cs typeface="Calibri"/>
              </a:rPr>
              <a:t> index*, </a:t>
            </a:r>
            <a:r>
              <a:rPr lang="en-US" sz="1100" b="1" dirty="0">
                <a:solidFill>
                  <a:schemeClr val="accent1"/>
                </a:solidFill>
                <a:latin typeface="Nunito Sans Light" pitchFamily="2" charset="77"/>
                <a:cs typeface="Calibri"/>
              </a:rPr>
              <a:t>representing 4.5% outperformance to BTC </a:t>
            </a:r>
            <a:r>
              <a:rPr lang="en-US" sz="1100" b="1" dirty="0" err="1">
                <a:solidFill>
                  <a:schemeClr val="accent1"/>
                </a:solidFill>
                <a:latin typeface="Nunito Sans Light" pitchFamily="2" charset="77"/>
                <a:cs typeface="Calibri"/>
              </a:rPr>
              <a:t>hashprice</a:t>
            </a:r>
            <a:endParaRPr kumimoji="0" lang="en-US" sz="1100" b="1" i="0" u="none" strike="noStrike" kern="1200" cap="none" spc="0" normalizeH="0" baseline="0" noProof="0" dirty="0">
              <a:ln>
                <a:noFill/>
              </a:ln>
              <a:solidFill>
                <a:schemeClr val="accent1"/>
              </a:solidFill>
              <a:effectLst/>
              <a:uLnTx/>
              <a:uFillTx/>
              <a:latin typeface="Nunito Sans Light" pitchFamily="2" charset="77"/>
              <a:ea typeface="+mn-ea"/>
              <a:cs typeface="Calibri"/>
            </a:endParaRPr>
          </a:p>
          <a:p>
            <a:pPr marL="171450" marR="0" lvl="0" indent="-171450" algn="l" defTabSz="609585" rtl="0" eaLnBrk="1" fontAlgn="auto" latinLnBrk="0" hangingPunct="1">
              <a:lnSpc>
                <a:spcPct val="100000"/>
              </a:lnSpc>
              <a:spcBef>
                <a:spcPts val="50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a:ln>
                  <a:noFill/>
                </a:ln>
                <a:solidFill>
                  <a:srgbClr val="000000"/>
                </a:solidFill>
                <a:effectLst/>
                <a:uLnTx/>
                <a:uFillTx/>
                <a:latin typeface="Nunito Sans Light" pitchFamily="2" charset="77"/>
                <a:ea typeface="+mn-ea"/>
                <a:cs typeface="Calibri"/>
              </a:rPr>
              <a:t>Power costs increased 5% in October from September, </a:t>
            </a:r>
            <a:r>
              <a:rPr kumimoji="0" lang="en-US" sz="1100" b="1" i="0" u="none" strike="noStrike" kern="1200" cap="none" spc="0" normalizeH="0" baseline="0" noProof="0" dirty="0">
                <a:ln>
                  <a:noFill/>
                </a:ln>
                <a:solidFill>
                  <a:schemeClr val="accent1"/>
                </a:solidFill>
                <a:effectLst/>
                <a:uLnTx/>
                <a:uFillTx/>
                <a:latin typeface="Nunito Sans Light" pitchFamily="2" charset="77"/>
                <a:ea typeface="+mn-ea"/>
                <a:cs typeface="Calibri"/>
              </a:rPr>
              <a:t>November costs expected to </a:t>
            </a:r>
            <a:r>
              <a:rPr kumimoji="0" lang="en-US" sz="1100" b="1" i="0" u="sng" strike="noStrike" kern="1200" cap="none" spc="0" normalizeH="0" baseline="0" noProof="0" dirty="0">
                <a:ln>
                  <a:noFill/>
                </a:ln>
                <a:solidFill>
                  <a:schemeClr val="accent1"/>
                </a:solidFill>
                <a:effectLst/>
                <a:uLnTx/>
                <a:uFillTx/>
                <a:latin typeface="Nunito Sans Light" pitchFamily="2" charset="77"/>
                <a:ea typeface="+mn-ea"/>
                <a:cs typeface="Calibri"/>
              </a:rPr>
              <a:t>decrease ~6%</a:t>
            </a:r>
            <a:r>
              <a:rPr kumimoji="0" lang="en-US" sz="1100" b="1" i="0" u="none" strike="noStrike" kern="1200" cap="none" spc="0" normalizeH="0" baseline="0" noProof="0" dirty="0">
                <a:ln>
                  <a:noFill/>
                </a:ln>
                <a:solidFill>
                  <a:schemeClr val="accent1"/>
                </a:solidFill>
                <a:effectLst/>
                <a:uLnTx/>
                <a:uFillTx/>
                <a:latin typeface="Nunito Sans Light" pitchFamily="2" charset="77"/>
                <a:ea typeface="+mn-ea"/>
                <a:cs typeface="Calibri"/>
              </a:rPr>
              <a:t>, December costs expected to </a:t>
            </a:r>
            <a:r>
              <a:rPr kumimoji="0" lang="en-US" sz="1100" b="1" i="0" u="sng" strike="noStrike" kern="1200" cap="none" spc="0" normalizeH="0" baseline="0" noProof="0" dirty="0">
                <a:ln>
                  <a:noFill/>
                </a:ln>
                <a:solidFill>
                  <a:schemeClr val="accent1"/>
                </a:solidFill>
                <a:effectLst/>
                <a:uLnTx/>
                <a:uFillTx/>
                <a:latin typeface="Nunito Sans Light" pitchFamily="2" charset="77"/>
                <a:ea typeface="+mn-ea"/>
                <a:cs typeface="Calibri"/>
              </a:rPr>
              <a:t>decrease 10%</a:t>
            </a:r>
          </a:p>
          <a:p>
            <a:pPr marR="0" lvl="0" algn="l" defTabSz="609585" rtl="0" eaLnBrk="1" fontAlgn="auto" latinLnBrk="0" hangingPunct="1">
              <a:lnSpc>
                <a:spcPct val="100000"/>
              </a:lnSpc>
              <a:spcBef>
                <a:spcPts val="500"/>
              </a:spcBef>
              <a:spcAft>
                <a:spcPts val="0"/>
              </a:spcAft>
              <a:buClrTx/>
              <a:buSzTx/>
              <a:tabLst/>
              <a:defRPr/>
            </a:pPr>
            <a:endParaRPr kumimoji="0" lang="en-US" sz="200" b="1" i="0" strike="noStrike" kern="1200" cap="none" spc="0" normalizeH="0" baseline="0" noProof="0" dirty="0">
              <a:ln>
                <a:noFill/>
              </a:ln>
              <a:solidFill>
                <a:srgbClr val="000000"/>
              </a:solidFill>
              <a:effectLst/>
              <a:uLnTx/>
              <a:uFillTx/>
              <a:latin typeface="Nunito Sans" pitchFamily="2" charset="0"/>
              <a:ea typeface="+mn-ea"/>
              <a:cs typeface="Calibri"/>
            </a:endParaRPr>
          </a:p>
          <a:p>
            <a:pPr marL="0" marR="0" lvl="0" indent="0" algn="l" defTabSz="609585" rtl="0" eaLnBrk="1" fontAlgn="auto" latinLnBrk="0" hangingPunct="1">
              <a:lnSpc>
                <a:spcPct val="100000"/>
              </a:lnSpc>
              <a:spcBef>
                <a:spcPts val="100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Nunito Sans Light" pitchFamily="2" charset="77"/>
              <a:ea typeface="+mn-ea"/>
              <a:cs typeface="Calibri"/>
            </a:endParaRPr>
          </a:p>
        </p:txBody>
      </p:sp>
      <p:sp>
        <p:nvSpPr>
          <p:cNvPr id="5" name="AutoShape 6">
            <a:extLst>
              <a:ext uri="{FF2B5EF4-FFF2-40B4-BE49-F238E27FC236}">
                <a16:creationId xmlns:a16="http://schemas.microsoft.com/office/drawing/2014/main" id="{4A500200-9806-498B-B2FE-78490C12F78C}"/>
              </a:ext>
            </a:extLst>
          </p:cNvPr>
          <p:cNvSpPr>
            <a:spLocks noChangeAspect="1" noChangeArrowheads="1"/>
          </p:cNvSpPr>
          <p:nvPr/>
        </p:nvSpPr>
        <p:spPr bwMode="auto">
          <a:xfrm>
            <a:off x="4419600" y="271724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CAEB0925-A676-4188-9B13-AE930FBF7294}"/>
              </a:ext>
            </a:extLst>
          </p:cNvPr>
          <p:cNvPicPr>
            <a:picLocks noChangeAspect="1"/>
          </p:cNvPicPr>
          <p:nvPr/>
        </p:nvPicPr>
        <p:blipFill>
          <a:blip r:embed="rId3"/>
          <a:stretch>
            <a:fillRect/>
          </a:stretch>
        </p:blipFill>
        <p:spPr>
          <a:xfrm>
            <a:off x="590333" y="3426441"/>
            <a:ext cx="387979" cy="387979"/>
          </a:xfrm>
          <a:prstGeom prst="rect">
            <a:avLst/>
          </a:prstGeom>
        </p:spPr>
      </p:pic>
      <p:pic>
        <p:nvPicPr>
          <p:cNvPr id="3" name="Google Shape;160;p27">
            <a:extLst>
              <a:ext uri="{FF2B5EF4-FFF2-40B4-BE49-F238E27FC236}">
                <a16:creationId xmlns:a16="http://schemas.microsoft.com/office/drawing/2014/main" id="{BE7F7CA4-EEFF-A977-8271-ADF52C4C6CEE}"/>
              </a:ext>
            </a:extLst>
          </p:cNvPr>
          <p:cNvPicPr preferRelativeResize="0">
            <a:picLocks/>
          </p:cNvPicPr>
          <p:nvPr/>
        </p:nvPicPr>
        <p:blipFill rotWithShape="1">
          <a:blip r:embed="rId4">
            <a:alphaModFix/>
          </a:blip>
          <a:stretch/>
        </p:blipFill>
        <p:spPr>
          <a:xfrm>
            <a:off x="584863" y="2230491"/>
            <a:ext cx="395061" cy="350099"/>
          </a:xfrm>
          <a:prstGeom prst="rect">
            <a:avLst/>
          </a:prstGeom>
          <a:noFill/>
          <a:ln>
            <a:noFill/>
          </a:ln>
        </p:spPr>
      </p:pic>
      <p:pic>
        <p:nvPicPr>
          <p:cNvPr id="4" name="Picture 3">
            <a:extLst>
              <a:ext uri="{FF2B5EF4-FFF2-40B4-BE49-F238E27FC236}">
                <a16:creationId xmlns:a16="http://schemas.microsoft.com/office/drawing/2014/main" id="{5C5E0B2B-19D8-6078-47D8-74B35BCE3542}"/>
              </a:ext>
            </a:extLst>
          </p:cNvPr>
          <p:cNvPicPr>
            <a:picLocks noChangeAspect="1"/>
          </p:cNvPicPr>
          <p:nvPr/>
        </p:nvPicPr>
        <p:blipFill>
          <a:blip r:embed="rId5"/>
          <a:stretch>
            <a:fillRect/>
          </a:stretch>
        </p:blipFill>
        <p:spPr>
          <a:xfrm>
            <a:off x="533400" y="870838"/>
            <a:ext cx="426777" cy="426777"/>
          </a:xfrm>
          <a:prstGeom prst="rect">
            <a:avLst/>
          </a:prstGeom>
        </p:spPr>
      </p:pic>
      <p:sp>
        <p:nvSpPr>
          <p:cNvPr id="6" name="Title 1">
            <a:extLst>
              <a:ext uri="{FF2B5EF4-FFF2-40B4-BE49-F238E27FC236}">
                <a16:creationId xmlns:a16="http://schemas.microsoft.com/office/drawing/2014/main" id="{908ACFE5-03E8-EA18-5185-548EC4F6558B}"/>
              </a:ext>
            </a:extLst>
          </p:cNvPr>
          <p:cNvSpPr txBox="1">
            <a:spLocks/>
          </p:cNvSpPr>
          <p:nvPr/>
        </p:nvSpPr>
        <p:spPr>
          <a:xfrm>
            <a:off x="401151" y="4885616"/>
            <a:ext cx="8085822" cy="200734"/>
          </a:xfrm>
          <a:prstGeom prst="rect">
            <a:avLst/>
          </a:prstGeom>
        </p:spPr>
        <p:txBody>
          <a:bodyPr lIns="0" tIns="0" rIns="0" bIns="0"/>
          <a:lstStyle>
            <a:lvl1pPr algn="l" rtl="0" eaLnBrk="0" fontAlgn="base" hangingPunct="0">
              <a:lnSpc>
                <a:spcPct val="90000"/>
              </a:lnSpc>
              <a:spcBef>
                <a:spcPct val="0"/>
              </a:spcBef>
              <a:spcAft>
                <a:spcPct val="0"/>
              </a:spcAft>
              <a:defRPr sz="2400" b="1" i="0" kern="1200" cap="none" baseline="0">
                <a:solidFill>
                  <a:schemeClr val="tx2"/>
                </a:solidFill>
                <a:latin typeface="Nunito Sans Black" pitchFamily="2" charset="77"/>
                <a:ea typeface="Nunito Sans Black" pitchFamily="2" charset="77"/>
                <a:cs typeface="Nunito Sans Black" pitchFamily="2" charset="77"/>
              </a:defRPr>
            </a:lvl1pPr>
            <a:lvl2pPr algn="l" rtl="0" eaLnBrk="0" fontAlgn="base" hangingPunct="0">
              <a:lnSpc>
                <a:spcPct val="90000"/>
              </a:lnSpc>
              <a:spcBef>
                <a:spcPct val="0"/>
              </a:spcBef>
              <a:spcAft>
                <a:spcPct val="0"/>
              </a:spcAft>
              <a:defRPr sz="2475">
                <a:solidFill>
                  <a:schemeClr val="tx1"/>
                </a:solidFill>
                <a:latin typeface="Calibri Light" pitchFamily="34" charset="0"/>
              </a:defRPr>
            </a:lvl2pPr>
            <a:lvl3pPr algn="l" rtl="0" eaLnBrk="0" fontAlgn="base" hangingPunct="0">
              <a:lnSpc>
                <a:spcPct val="90000"/>
              </a:lnSpc>
              <a:spcBef>
                <a:spcPct val="0"/>
              </a:spcBef>
              <a:spcAft>
                <a:spcPct val="0"/>
              </a:spcAft>
              <a:defRPr sz="2475">
                <a:solidFill>
                  <a:schemeClr val="tx1"/>
                </a:solidFill>
                <a:latin typeface="Calibri Light" pitchFamily="34" charset="0"/>
              </a:defRPr>
            </a:lvl3pPr>
            <a:lvl4pPr algn="l" rtl="0" eaLnBrk="0" fontAlgn="base" hangingPunct="0">
              <a:lnSpc>
                <a:spcPct val="90000"/>
              </a:lnSpc>
              <a:spcBef>
                <a:spcPct val="0"/>
              </a:spcBef>
              <a:spcAft>
                <a:spcPct val="0"/>
              </a:spcAft>
              <a:defRPr sz="2475">
                <a:solidFill>
                  <a:schemeClr val="tx1"/>
                </a:solidFill>
                <a:latin typeface="Calibri Light" pitchFamily="34" charset="0"/>
              </a:defRPr>
            </a:lvl4pPr>
            <a:lvl5pPr algn="l" rtl="0" eaLnBrk="0" fontAlgn="base" hangingPunct="0">
              <a:lnSpc>
                <a:spcPct val="90000"/>
              </a:lnSpc>
              <a:spcBef>
                <a:spcPct val="0"/>
              </a:spcBef>
              <a:spcAft>
                <a:spcPct val="0"/>
              </a:spcAft>
              <a:defRPr sz="2475">
                <a:solidFill>
                  <a:schemeClr val="tx1"/>
                </a:solidFill>
                <a:latin typeface="Calibri Light" pitchFamily="34" charset="0"/>
              </a:defRPr>
            </a:lvl5pPr>
            <a:lvl6pPr marL="257175" algn="l" rtl="0" fontAlgn="base">
              <a:lnSpc>
                <a:spcPct val="90000"/>
              </a:lnSpc>
              <a:spcBef>
                <a:spcPct val="0"/>
              </a:spcBef>
              <a:spcAft>
                <a:spcPct val="0"/>
              </a:spcAft>
              <a:defRPr sz="2475">
                <a:solidFill>
                  <a:schemeClr val="tx1"/>
                </a:solidFill>
                <a:latin typeface="Calibri Light" pitchFamily="34" charset="0"/>
              </a:defRPr>
            </a:lvl6pPr>
            <a:lvl7pPr marL="514350" algn="l" rtl="0" fontAlgn="base">
              <a:lnSpc>
                <a:spcPct val="90000"/>
              </a:lnSpc>
              <a:spcBef>
                <a:spcPct val="0"/>
              </a:spcBef>
              <a:spcAft>
                <a:spcPct val="0"/>
              </a:spcAft>
              <a:defRPr sz="2475">
                <a:solidFill>
                  <a:schemeClr val="tx1"/>
                </a:solidFill>
                <a:latin typeface="Calibri Light" pitchFamily="34" charset="0"/>
              </a:defRPr>
            </a:lvl7pPr>
            <a:lvl8pPr marL="771525" algn="l" rtl="0" fontAlgn="base">
              <a:lnSpc>
                <a:spcPct val="90000"/>
              </a:lnSpc>
              <a:spcBef>
                <a:spcPct val="0"/>
              </a:spcBef>
              <a:spcAft>
                <a:spcPct val="0"/>
              </a:spcAft>
              <a:defRPr sz="2475">
                <a:solidFill>
                  <a:schemeClr val="tx1"/>
                </a:solidFill>
                <a:latin typeface="Calibri Light" pitchFamily="34" charset="0"/>
              </a:defRPr>
            </a:lvl8pPr>
            <a:lvl9pPr marL="1028700" algn="l" rtl="0" fontAlgn="base">
              <a:lnSpc>
                <a:spcPct val="90000"/>
              </a:lnSpc>
              <a:spcBef>
                <a:spcPct val="0"/>
              </a:spcBef>
              <a:spcAft>
                <a:spcPct val="0"/>
              </a:spcAft>
              <a:defRPr sz="2475">
                <a:solidFill>
                  <a:schemeClr val="tx1"/>
                </a:solidFill>
                <a:latin typeface="Calibri Light" pitchFamily="34" charset="0"/>
              </a:defRPr>
            </a:lvl9pPr>
          </a:lstStyle>
          <a:p>
            <a:pPr marL="0" marR="0" lvl="0" indent="0" algn="l" defTabSz="685800" rtl="0" eaLnBrk="0" fontAlgn="base" latinLnBrk="0" hangingPunct="0">
              <a:lnSpc>
                <a:spcPct val="90000"/>
              </a:lnSpc>
              <a:spcBef>
                <a:spcPct val="0"/>
              </a:spcBef>
              <a:spcAft>
                <a:spcPct val="0"/>
              </a:spcAft>
              <a:buClrTx/>
              <a:buSzTx/>
              <a:buFontTx/>
              <a:buNone/>
              <a:tabLst/>
              <a:defRPr/>
            </a:pPr>
            <a:r>
              <a:rPr lang="en-US" sz="800" b="0" dirty="0">
                <a:solidFill>
                  <a:srgbClr val="FFFFFF">
                    <a:lumMod val="50000"/>
                  </a:srgbClr>
                </a:solidFill>
                <a:latin typeface="Nunito Sans Light" pitchFamily="2" charset="0"/>
                <a:sym typeface="Arial"/>
              </a:rPr>
              <a:t>* Luxor </a:t>
            </a:r>
            <a:r>
              <a:rPr lang="en-US" sz="800" b="0" dirty="0" err="1">
                <a:solidFill>
                  <a:srgbClr val="FFFFFF">
                    <a:lumMod val="50000"/>
                  </a:srgbClr>
                </a:solidFill>
                <a:latin typeface="Nunito Sans Light" pitchFamily="2" charset="0"/>
                <a:sym typeface="Arial"/>
              </a:rPr>
              <a:t>hashprice</a:t>
            </a:r>
            <a:r>
              <a:rPr lang="en-US" sz="800" b="0" dirty="0">
                <a:solidFill>
                  <a:srgbClr val="FFFFFF">
                    <a:lumMod val="50000"/>
                  </a:srgbClr>
                </a:solidFill>
                <a:latin typeface="Nunito Sans Light" pitchFamily="2" charset="0"/>
                <a:sym typeface="Arial"/>
              </a:rPr>
              <a:t> index ($ / PH / Day) – accounts for changes in Bitcoin price as well as changes in network </a:t>
            </a:r>
            <a:r>
              <a:rPr lang="en-US" sz="800" b="0" dirty="0" err="1">
                <a:solidFill>
                  <a:srgbClr val="FFFFFF">
                    <a:lumMod val="50000"/>
                  </a:srgbClr>
                </a:solidFill>
                <a:latin typeface="Nunito Sans Light" pitchFamily="2" charset="0"/>
                <a:sym typeface="Arial"/>
              </a:rPr>
              <a:t>hashrate</a:t>
            </a:r>
            <a:endParaRPr kumimoji="0" lang="en-US" sz="800" b="0" i="0" u="none" strike="noStrike" kern="1200" cap="none" spc="0" normalizeH="0" baseline="0" noProof="0" dirty="0">
              <a:ln>
                <a:noFill/>
              </a:ln>
              <a:solidFill>
                <a:srgbClr val="FFFFFF">
                  <a:lumMod val="50000"/>
                </a:srgbClr>
              </a:solidFill>
              <a:effectLst/>
              <a:uLnTx/>
              <a:uFillTx/>
              <a:latin typeface="Nunito Sans Light" pitchFamily="2" charset="0"/>
              <a:sym typeface="Arial"/>
            </a:endParaRPr>
          </a:p>
        </p:txBody>
      </p:sp>
    </p:spTree>
    <p:extLst>
      <p:ext uri="{BB962C8B-B14F-4D97-AF65-F5344CB8AC3E}">
        <p14:creationId xmlns:p14="http://schemas.microsoft.com/office/powerpoint/2010/main" val="217019391"/>
      </p:ext>
    </p:extLst>
  </p:cSld>
  <p:clrMapOvr>
    <a:masterClrMapping/>
  </p:clrMapOvr>
  <mc:AlternateContent xmlns:mc="http://schemas.openxmlformats.org/markup-compatibility/2006" xmlns:p14="http://schemas.microsoft.com/office/powerpoint/2010/main">
    <mc:Choice Requires="p14">
      <p:transition spd="slow" p14:dur="2000" advTm="69949"/>
    </mc:Choice>
    <mc:Fallback xmlns="">
      <p:transition spd="slow" advTm="6994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509F300F-DA37-5155-E30D-90CE1CFFA1EE}"/>
              </a:ext>
            </a:extLst>
          </p:cNvPr>
          <p:cNvGraphicFramePr/>
          <p:nvPr>
            <p:extLst>
              <p:ext uri="{D42A27DB-BD31-4B8C-83A1-F6EECF244321}">
                <p14:modId xmlns:p14="http://schemas.microsoft.com/office/powerpoint/2010/main" val="3715275381"/>
              </p:ext>
            </p:extLst>
          </p:nvPr>
        </p:nvGraphicFramePr>
        <p:xfrm>
          <a:off x="590550" y="1424055"/>
          <a:ext cx="7962900" cy="157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Google Shape;359;p61">
            <a:extLst>
              <a:ext uri="{FF2B5EF4-FFF2-40B4-BE49-F238E27FC236}">
                <a16:creationId xmlns:a16="http://schemas.microsoft.com/office/drawing/2014/main" id="{3EFE2421-6E2D-AB57-CB71-D76DA101EF52}"/>
              </a:ext>
            </a:extLst>
          </p:cNvPr>
          <p:cNvSpPr txBox="1"/>
          <p:nvPr/>
        </p:nvSpPr>
        <p:spPr>
          <a:xfrm>
            <a:off x="512033" y="205305"/>
            <a:ext cx="8375268" cy="635528"/>
          </a:xfrm>
          <a:prstGeom prst="rect">
            <a:avLst/>
          </a:prstGeom>
          <a:noFill/>
          <a:ln>
            <a:noFill/>
          </a:ln>
        </p:spPr>
        <p:txBody>
          <a:bodyPr spcFirstLastPara="1" wrap="square" lIns="68575" tIns="34275" rIns="68575" bIns="34275" anchor="t" anchorCtr="0">
            <a:spAutoFit/>
          </a:bodyPr>
          <a:lstStyle/>
          <a:p>
            <a:pPr marL="0" marR="0" lvl="0" indent="0" algn="l" defTabSz="457200" rtl="0" eaLnBrk="1" fontAlgn="auto" latinLnBrk="0" hangingPunct="1">
              <a:lnSpc>
                <a:spcPct val="114928"/>
              </a:lnSpc>
              <a:spcBef>
                <a:spcPts val="0"/>
              </a:spcBef>
              <a:spcAft>
                <a:spcPts val="0"/>
              </a:spcAft>
              <a:buClr>
                <a:srgbClr val="000000"/>
              </a:buClr>
              <a:buSzPts val="3200"/>
              <a:buFontTx/>
              <a:buNone/>
              <a:tabLst/>
              <a:defRPr/>
            </a:pPr>
            <a:r>
              <a:rPr kumimoji="0" lang="en" sz="3200" b="1" i="0" u="none" strike="noStrike" kern="1200" cap="none" spc="0" normalizeH="0" baseline="0" noProof="0" dirty="0">
                <a:ln>
                  <a:noFill/>
                </a:ln>
                <a:solidFill>
                  <a:srgbClr val="000000"/>
                </a:solidFill>
                <a:effectLst/>
                <a:uLnTx/>
                <a:uFillTx/>
                <a:latin typeface="Nunito Sans Black"/>
                <a:ea typeface="Nunito Sans Black"/>
                <a:cs typeface="Nunito Sans Black"/>
                <a:sym typeface="Nunito Sans Black"/>
              </a:rPr>
              <a:t>Dorothy Energizing Status</a:t>
            </a:r>
            <a:endParaRPr kumimoji="0" sz="11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TextBox 2">
            <a:extLst>
              <a:ext uri="{FF2B5EF4-FFF2-40B4-BE49-F238E27FC236}">
                <a16:creationId xmlns:a16="http://schemas.microsoft.com/office/drawing/2014/main" id="{470E4778-E606-1218-580A-5937ECE52D64}"/>
              </a:ext>
            </a:extLst>
          </p:cNvPr>
          <p:cNvSpPr txBox="1"/>
          <p:nvPr/>
        </p:nvSpPr>
        <p:spPr>
          <a:xfrm>
            <a:off x="590550" y="2998855"/>
            <a:ext cx="2192132" cy="1478866"/>
          </a:xfrm>
          <a:prstGeom prst="rect">
            <a:avLst/>
          </a:prstGeom>
          <a:noFill/>
        </p:spPr>
        <p:txBody>
          <a:bodyPr wrap="square" rtlCol="0">
            <a:spAutoFit/>
          </a:bodyPr>
          <a:lstStyle/>
          <a:p>
            <a:pPr marL="168275" lvl="1" indent="-168275" defTabSz="609585">
              <a:lnSpc>
                <a:spcPct val="90000"/>
              </a:lnSpc>
              <a:spcBef>
                <a:spcPts val="1000"/>
              </a:spcBef>
              <a:buClr>
                <a:srgbClr val="000000"/>
              </a:buClr>
              <a:buSzPct val="100000"/>
              <a:buFont typeface="Arial" panose="020B0604020202020204" pitchFamily="34" charset="0"/>
              <a:buChar char="•"/>
              <a:defRPr/>
            </a:pPr>
            <a:r>
              <a:rPr lang="en-US" sz="1200" dirty="0">
                <a:solidFill>
                  <a:srgbClr val="000000"/>
                </a:solidFill>
                <a:latin typeface="Nunito Sans" pitchFamily="2" charset="0"/>
                <a:cs typeface="Calibri"/>
              </a:rPr>
              <a:t>Part of ERCOT approval process focused on grid stability and compliance.</a:t>
            </a:r>
          </a:p>
          <a:p>
            <a:pPr marL="168275" lvl="1" indent="-168275" defTabSz="609585">
              <a:lnSpc>
                <a:spcPct val="90000"/>
              </a:lnSpc>
              <a:spcBef>
                <a:spcPts val="1000"/>
              </a:spcBef>
              <a:buClr>
                <a:srgbClr val="000000"/>
              </a:buClr>
              <a:buSzPct val="100000"/>
              <a:buFont typeface="Arial" panose="020B0604020202020204" pitchFamily="34" charset="0"/>
              <a:buChar char="•"/>
              <a:defRPr/>
            </a:pPr>
            <a:endParaRPr lang="en-US" sz="1200" dirty="0">
              <a:solidFill>
                <a:srgbClr val="000000"/>
              </a:solidFill>
              <a:latin typeface="Nunito Sans" pitchFamily="2" charset="0"/>
              <a:cs typeface="Calibri"/>
            </a:endParaRPr>
          </a:p>
          <a:p>
            <a:pPr marL="168275" lvl="1" indent="-168275" defTabSz="609585">
              <a:lnSpc>
                <a:spcPct val="90000"/>
              </a:lnSpc>
              <a:spcBef>
                <a:spcPts val="1000"/>
              </a:spcBef>
              <a:buClr>
                <a:srgbClr val="000000"/>
              </a:buClr>
              <a:buSzPct val="100000"/>
              <a:buFont typeface="Arial" panose="020B0604020202020204" pitchFamily="34" charset="0"/>
              <a:buChar char="•"/>
              <a:defRPr/>
            </a:pPr>
            <a:endParaRPr kumimoji="0" lang="en-US" sz="1200" b="0" i="0" u="none" strike="noStrike" kern="1200" cap="none" spc="0" normalizeH="0" baseline="0" noProof="0" dirty="0">
              <a:ln>
                <a:noFill/>
              </a:ln>
              <a:solidFill>
                <a:srgbClr val="000000"/>
              </a:solidFill>
              <a:effectLst/>
              <a:uLnTx/>
              <a:uFillTx/>
              <a:latin typeface="Nunito Sans" pitchFamily="2" charset="0"/>
              <a:ea typeface="+mn-ea"/>
              <a:cs typeface="Calibri"/>
            </a:endParaRPr>
          </a:p>
          <a:p>
            <a:pPr marL="285750" marR="0" lvl="1" indent="-285750" algn="l" defTabSz="609585" rtl="0" eaLnBrk="1" fontAlgn="auto" latinLnBrk="0" hangingPunct="1">
              <a:lnSpc>
                <a:spcPct val="90000"/>
              </a:lnSpc>
              <a:spcBef>
                <a:spcPts val="1000"/>
              </a:spcBef>
              <a:spcAft>
                <a:spcPts val="0"/>
              </a:spcAft>
              <a:buClr>
                <a:srgbClr val="000000"/>
              </a:buClr>
              <a:buSzPct val="100000"/>
              <a:buFont typeface="Arial" panose="020B0604020202020204" pitchFamily="34" charset="0"/>
              <a:buChar char="•"/>
              <a:tabLst/>
              <a:defRPr/>
            </a:pPr>
            <a:endParaRPr lang="en-US" sz="1200" dirty="0">
              <a:solidFill>
                <a:srgbClr val="000000"/>
              </a:solidFill>
              <a:latin typeface="Nunito Sans" pitchFamily="2" charset="0"/>
              <a:cs typeface="Calibri"/>
            </a:endParaRPr>
          </a:p>
        </p:txBody>
      </p:sp>
      <p:sp>
        <p:nvSpPr>
          <p:cNvPr id="4" name="TextBox 3">
            <a:extLst>
              <a:ext uri="{FF2B5EF4-FFF2-40B4-BE49-F238E27FC236}">
                <a16:creationId xmlns:a16="http://schemas.microsoft.com/office/drawing/2014/main" id="{905707F4-E6D3-C6CA-CD02-7C6621C2980A}"/>
              </a:ext>
            </a:extLst>
          </p:cNvPr>
          <p:cNvSpPr txBox="1"/>
          <p:nvPr/>
        </p:nvSpPr>
        <p:spPr>
          <a:xfrm>
            <a:off x="3475934" y="2998855"/>
            <a:ext cx="2192132" cy="1683025"/>
          </a:xfrm>
          <a:prstGeom prst="rect">
            <a:avLst/>
          </a:prstGeom>
          <a:noFill/>
        </p:spPr>
        <p:txBody>
          <a:bodyPr wrap="square" rtlCol="0">
            <a:spAutoFit/>
          </a:bodyPr>
          <a:lstStyle/>
          <a:p>
            <a:pPr marL="168275" lvl="1" indent="-168275" defTabSz="609585">
              <a:lnSpc>
                <a:spcPct val="90000"/>
              </a:lnSpc>
              <a:spcBef>
                <a:spcPts val="1000"/>
              </a:spcBef>
              <a:buClr>
                <a:srgbClr val="000000"/>
              </a:buClr>
              <a:buSzPct val="100000"/>
              <a:buFont typeface="Arial" panose="020B0604020202020204" pitchFamily="34" charset="0"/>
              <a:buChar char="•"/>
              <a:defRPr/>
            </a:pPr>
            <a:r>
              <a:rPr lang="en-US" sz="1200" b="1" i="1" dirty="0">
                <a:solidFill>
                  <a:schemeClr val="accent1"/>
                </a:solidFill>
                <a:latin typeface="Nunito Sans" pitchFamily="2" charset="0"/>
                <a:cs typeface="Calibri"/>
              </a:rPr>
              <a:t>Typically 90 days or less</a:t>
            </a:r>
          </a:p>
          <a:p>
            <a:pPr marL="168275" lvl="1" indent="-168275" defTabSz="609585">
              <a:lnSpc>
                <a:spcPct val="90000"/>
              </a:lnSpc>
              <a:spcBef>
                <a:spcPts val="1000"/>
              </a:spcBef>
              <a:buClr>
                <a:srgbClr val="000000"/>
              </a:buClr>
              <a:buSzPct val="100000"/>
              <a:buFont typeface="Arial" panose="020B0604020202020204" pitchFamily="34" charset="0"/>
              <a:buChar char="•"/>
              <a:defRPr/>
            </a:pPr>
            <a:r>
              <a:rPr lang="en-US" sz="1200" dirty="0">
                <a:solidFill>
                  <a:srgbClr val="000000"/>
                </a:solidFill>
                <a:latin typeface="Nunito Sans" pitchFamily="2" charset="0"/>
                <a:cs typeface="Calibri"/>
              </a:rPr>
              <a:t>Once </a:t>
            </a:r>
            <a:r>
              <a:rPr lang="en-US" sz="1200" dirty="0" err="1">
                <a:solidFill>
                  <a:srgbClr val="000000"/>
                </a:solidFill>
                <a:latin typeface="Nunito Sans" pitchFamily="2" charset="0"/>
                <a:cs typeface="Calibri"/>
              </a:rPr>
              <a:t>Soluna</a:t>
            </a:r>
            <a:r>
              <a:rPr lang="en-US" sz="1200" dirty="0">
                <a:solidFill>
                  <a:srgbClr val="000000"/>
                </a:solidFill>
                <a:latin typeface="Nunito Sans" pitchFamily="2" charset="0"/>
                <a:cs typeface="Calibri"/>
              </a:rPr>
              <a:t> enters this phase we should have clear line of sight to energization.</a:t>
            </a:r>
          </a:p>
          <a:p>
            <a:pPr marL="168275" lvl="1" indent="-168275" defTabSz="609585">
              <a:lnSpc>
                <a:spcPct val="90000"/>
              </a:lnSpc>
              <a:spcBef>
                <a:spcPts val="1000"/>
              </a:spcBef>
              <a:buClr>
                <a:srgbClr val="000000"/>
              </a:buClr>
              <a:buSzPct val="100000"/>
              <a:buFont typeface="Arial" panose="020B0604020202020204" pitchFamily="34" charset="0"/>
              <a:buChar char="•"/>
              <a:defRPr/>
            </a:pPr>
            <a:r>
              <a:rPr lang="en-US" sz="1200" dirty="0">
                <a:solidFill>
                  <a:srgbClr val="000000"/>
                </a:solidFill>
                <a:latin typeface="Nunito Sans" pitchFamily="2" charset="0"/>
                <a:cs typeface="Calibri"/>
              </a:rPr>
              <a:t>Visibility will enable us to procure and plan miner installation.</a:t>
            </a:r>
          </a:p>
        </p:txBody>
      </p:sp>
      <p:sp>
        <p:nvSpPr>
          <p:cNvPr id="6" name="TextBox 5">
            <a:extLst>
              <a:ext uri="{FF2B5EF4-FFF2-40B4-BE49-F238E27FC236}">
                <a16:creationId xmlns:a16="http://schemas.microsoft.com/office/drawing/2014/main" id="{F9535951-2362-D2BA-9362-D42E34228165}"/>
              </a:ext>
            </a:extLst>
          </p:cNvPr>
          <p:cNvSpPr txBox="1"/>
          <p:nvPr/>
        </p:nvSpPr>
        <p:spPr>
          <a:xfrm>
            <a:off x="6362537" y="2998855"/>
            <a:ext cx="2192132" cy="1312667"/>
          </a:xfrm>
          <a:prstGeom prst="rect">
            <a:avLst/>
          </a:prstGeom>
          <a:noFill/>
        </p:spPr>
        <p:txBody>
          <a:bodyPr wrap="square" rtlCol="0">
            <a:spAutoFit/>
          </a:bodyPr>
          <a:lstStyle/>
          <a:p>
            <a:pPr marL="168275" lvl="1" indent="-168275" defTabSz="609585">
              <a:lnSpc>
                <a:spcPct val="90000"/>
              </a:lnSpc>
              <a:spcBef>
                <a:spcPts val="1000"/>
              </a:spcBef>
              <a:buClr>
                <a:srgbClr val="000000"/>
              </a:buClr>
              <a:buSzPct val="100000"/>
              <a:buFont typeface="Arial" panose="020B0604020202020204" pitchFamily="34" charset="0"/>
              <a:buChar char="•"/>
              <a:defRPr/>
            </a:pPr>
            <a:r>
              <a:rPr lang="en-US" sz="1200" dirty="0">
                <a:solidFill>
                  <a:srgbClr val="000000"/>
                </a:solidFill>
                <a:latin typeface="Nunito Sans" pitchFamily="2" charset="0"/>
                <a:cs typeface="Calibri"/>
              </a:rPr>
              <a:t>Testing and telemetry is conducted</a:t>
            </a:r>
          </a:p>
          <a:p>
            <a:pPr marL="168275" lvl="1" indent="-168275" defTabSz="609585">
              <a:lnSpc>
                <a:spcPct val="90000"/>
              </a:lnSpc>
              <a:spcBef>
                <a:spcPts val="1000"/>
              </a:spcBef>
              <a:buClr>
                <a:srgbClr val="000000"/>
              </a:buClr>
              <a:buSzPct val="100000"/>
              <a:buFont typeface="Arial" panose="020B0604020202020204" pitchFamily="34" charset="0"/>
              <a:buChar char="•"/>
              <a:defRPr/>
            </a:pPr>
            <a:r>
              <a:rPr lang="en-US" sz="1200" dirty="0">
                <a:solidFill>
                  <a:srgbClr val="000000"/>
                </a:solidFill>
                <a:latin typeface="Nunito Sans" pitchFamily="2" charset="0"/>
                <a:cs typeface="Calibri"/>
              </a:rPr>
              <a:t>Execute interconnect</a:t>
            </a:r>
          </a:p>
          <a:p>
            <a:pPr marL="168275" lvl="1" indent="-168275" defTabSz="609585">
              <a:lnSpc>
                <a:spcPct val="90000"/>
              </a:lnSpc>
              <a:spcBef>
                <a:spcPts val="1000"/>
              </a:spcBef>
              <a:buClr>
                <a:srgbClr val="000000"/>
              </a:buClr>
              <a:buSzPct val="100000"/>
              <a:buFont typeface="Arial" panose="020B0604020202020204" pitchFamily="34" charset="0"/>
              <a:buChar char="•"/>
              <a:defRPr/>
            </a:pPr>
            <a:r>
              <a:rPr lang="en-US" sz="1200" dirty="0">
                <a:solidFill>
                  <a:srgbClr val="000000"/>
                </a:solidFill>
                <a:latin typeface="Nunito Sans" pitchFamily="2" charset="0"/>
                <a:cs typeface="Calibri"/>
              </a:rPr>
              <a:t>Install miners</a:t>
            </a:r>
          </a:p>
          <a:p>
            <a:pPr marL="168275" lvl="1" indent="-168275" defTabSz="609585">
              <a:lnSpc>
                <a:spcPct val="90000"/>
              </a:lnSpc>
              <a:spcBef>
                <a:spcPts val="1000"/>
              </a:spcBef>
              <a:buClr>
                <a:srgbClr val="000000"/>
              </a:buClr>
              <a:buSzPct val="100000"/>
              <a:buFont typeface="Arial" panose="020B0604020202020204" pitchFamily="34" charset="0"/>
              <a:buChar char="•"/>
              <a:defRPr/>
            </a:pPr>
            <a:r>
              <a:rPr lang="en-US" sz="1200" dirty="0">
                <a:solidFill>
                  <a:srgbClr val="000000"/>
                </a:solidFill>
                <a:latin typeface="Nunito Sans" pitchFamily="2" charset="0"/>
                <a:cs typeface="Calibri"/>
              </a:rPr>
              <a:t>Begin to ramp facility </a:t>
            </a:r>
          </a:p>
        </p:txBody>
      </p:sp>
      <p:sp>
        <p:nvSpPr>
          <p:cNvPr id="7" name="TextBox 6">
            <a:extLst>
              <a:ext uri="{FF2B5EF4-FFF2-40B4-BE49-F238E27FC236}">
                <a16:creationId xmlns:a16="http://schemas.microsoft.com/office/drawing/2014/main" id="{8D957BAE-EFFA-9644-0E6C-FDA9FB442D7E}"/>
              </a:ext>
            </a:extLst>
          </p:cNvPr>
          <p:cNvSpPr txBox="1"/>
          <p:nvPr/>
        </p:nvSpPr>
        <p:spPr>
          <a:xfrm>
            <a:off x="2179015" y="828794"/>
            <a:ext cx="1835899" cy="738664"/>
          </a:xfrm>
          <a:prstGeom prst="rect">
            <a:avLst/>
          </a:prstGeom>
          <a:noFill/>
        </p:spPr>
        <p:txBody>
          <a:bodyPr wrap="square" rtlCol="0">
            <a:spAutoFit/>
          </a:bodyPr>
          <a:lstStyle/>
          <a:p>
            <a:pPr algn="ctr"/>
            <a:r>
              <a:rPr lang="en-US" sz="1400" b="1" i="1" dirty="0">
                <a:solidFill>
                  <a:schemeClr val="accent1"/>
                </a:solidFill>
                <a:latin typeface="Nunito Sans" pitchFamily="2" charset="0"/>
              </a:rPr>
              <a:t>Nearing Completion of Planning Phase</a:t>
            </a:r>
          </a:p>
        </p:txBody>
      </p:sp>
      <p:sp>
        <p:nvSpPr>
          <p:cNvPr id="8" name="TextBox 7">
            <a:extLst>
              <a:ext uri="{FF2B5EF4-FFF2-40B4-BE49-F238E27FC236}">
                <a16:creationId xmlns:a16="http://schemas.microsoft.com/office/drawing/2014/main" id="{F94DAE3C-84AF-E0B9-4793-2D76CA611DBC}"/>
              </a:ext>
            </a:extLst>
          </p:cNvPr>
          <p:cNvSpPr txBox="1"/>
          <p:nvPr/>
        </p:nvSpPr>
        <p:spPr>
          <a:xfrm>
            <a:off x="6569913" y="828794"/>
            <a:ext cx="1835899" cy="738664"/>
          </a:xfrm>
          <a:prstGeom prst="rect">
            <a:avLst/>
          </a:prstGeom>
          <a:noFill/>
        </p:spPr>
        <p:txBody>
          <a:bodyPr wrap="square" rtlCol="0">
            <a:spAutoFit/>
          </a:bodyPr>
          <a:lstStyle/>
          <a:p>
            <a:pPr algn="ctr"/>
            <a:r>
              <a:rPr lang="en-US" sz="1400" b="1" i="1" dirty="0">
                <a:solidFill>
                  <a:schemeClr val="accent1"/>
                </a:solidFill>
                <a:latin typeface="Nunito Sans" pitchFamily="2" charset="0"/>
              </a:rPr>
              <a:t>On Track for Energizing in First Quarter of 2023</a:t>
            </a:r>
          </a:p>
        </p:txBody>
      </p:sp>
    </p:spTree>
    <p:extLst>
      <p:ext uri="{BB962C8B-B14F-4D97-AF65-F5344CB8AC3E}">
        <p14:creationId xmlns:p14="http://schemas.microsoft.com/office/powerpoint/2010/main" val="1315363693"/>
      </p:ext>
    </p:extLst>
  </p:cSld>
  <p:clrMapOvr>
    <a:masterClrMapping/>
  </p:clrMapOvr>
  <mc:AlternateContent xmlns:mc="http://schemas.openxmlformats.org/markup-compatibility/2006" xmlns:p14="http://schemas.microsoft.com/office/powerpoint/2010/main">
    <mc:Choice Requires="p14">
      <p:transition spd="slow" p14:dur="2000" advTm="69949"/>
    </mc:Choice>
    <mc:Fallback xmlns="">
      <p:transition spd="slow" advTm="6994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10" name="Picture 9">
            <a:extLst>
              <a:ext uri="{FF2B5EF4-FFF2-40B4-BE49-F238E27FC236}">
                <a16:creationId xmlns:a16="http://schemas.microsoft.com/office/drawing/2014/main" id="{6F27B5CA-0860-E90C-8B1A-DC2B0E06682C}"/>
              </a:ext>
            </a:extLst>
          </p:cNvPr>
          <p:cNvPicPr>
            <a:picLocks noChangeAspect="1"/>
          </p:cNvPicPr>
          <p:nvPr/>
        </p:nvPicPr>
        <p:blipFill>
          <a:blip r:embed="rId3"/>
          <a:stretch>
            <a:fillRect/>
          </a:stretch>
        </p:blipFill>
        <p:spPr>
          <a:xfrm>
            <a:off x="656518" y="1245578"/>
            <a:ext cx="7830964" cy="3026017"/>
          </a:xfrm>
          <a:prstGeom prst="rect">
            <a:avLst/>
          </a:prstGeom>
        </p:spPr>
      </p:pic>
      <p:sp>
        <p:nvSpPr>
          <p:cNvPr id="8" name="Google Shape;359;p61">
            <a:extLst>
              <a:ext uri="{FF2B5EF4-FFF2-40B4-BE49-F238E27FC236}">
                <a16:creationId xmlns:a16="http://schemas.microsoft.com/office/drawing/2014/main" id="{45573BCF-D404-0749-E878-1706A2A165BD}"/>
              </a:ext>
            </a:extLst>
          </p:cNvPr>
          <p:cNvSpPr txBox="1"/>
          <p:nvPr/>
        </p:nvSpPr>
        <p:spPr>
          <a:xfrm>
            <a:off x="533400" y="-14868"/>
            <a:ext cx="8153400" cy="1060260"/>
          </a:xfrm>
          <a:prstGeom prst="rect">
            <a:avLst/>
          </a:prstGeom>
          <a:noFill/>
          <a:ln>
            <a:noFill/>
          </a:ln>
        </p:spPr>
        <p:txBody>
          <a:bodyPr spcFirstLastPara="1" wrap="square" lIns="68575" tIns="34275" rIns="68575" bIns="34275" anchor="t" anchorCtr="0">
            <a:spAutoFit/>
          </a:bodyPr>
          <a:lstStyle/>
          <a:p>
            <a:pPr marL="0" marR="0" lvl="0" indent="0" algn="l" defTabSz="457200" rtl="0" eaLnBrk="1" fontAlgn="auto" latinLnBrk="0" hangingPunct="1">
              <a:lnSpc>
                <a:spcPct val="114928"/>
              </a:lnSpc>
              <a:spcBef>
                <a:spcPts val="0"/>
              </a:spcBef>
              <a:spcAft>
                <a:spcPts val="0"/>
              </a:spcAft>
              <a:buClr>
                <a:srgbClr val="000000"/>
              </a:buClr>
              <a:buSzPts val="3200"/>
              <a:buFontTx/>
              <a:buNone/>
              <a:tabLst/>
              <a:defRPr/>
            </a:pPr>
            <a:r>
              <a:rPr kumimoji="0" lang="en-US" sz="3200" b="1" i="0" u="none" strike="noStrike" kern="1200" cap="none" spc="0" normalizeH="0" baseline="0" noProof="0" dirty="0">
                <a:ln>
                  <a:noFill/>
                </a:ln>
                <a:solidFill>
                  <a:srgbClr val="000000"/>
                </a:solidFill>
                <a:effectLst/>
                <a:uLnTx/>
                <a:uFillTx/>
                <a:latin typeface="Nunito Sans Black"/>
                <a:ea typeface="Nunito Sans Black"/>
                <a:cs typeface="Nunito Sans Black"/>
                <a:sym typeface="Nunito Sans Black"/>
              </a:rPr>
              <a:t>Illustrative Dorothy Earnings Potential</a:t>
            </a:r>
            <a:br>
              <a:rPr kumimoji="0" lang="en-US" sz="3200" b="1" i="0" u="none" strike="noStrike" kern="1200" cap="none" spc="0" normalizeH="0" baseline="0" noProof="0" dirty="0">
                <a:ln>
                  <a:noFill/>
                </a:ln>
                <a:solidFill>
                  <a:srgbClr val="000000"/>
                </a:solidFill>
                <a:effectLst/>
                <a:uLnTx/>
                <a:uFillTx/>
                <a:latin typeface="Nunito Sans Black"/>
                <a:ea typeface="Nunito Sans Black"/>
                <a:cs typeface="Nunito Sans Black"/>
                <a:sym typeface="Nunito Sans Black"/>
              </a:rPr>
            </a:br>
            <a:r>
              <a:rPr kumimoji="0" lang="en-US" sz="2400" b="1" i="0" u="none" strike="noStrike" kern="1200" cap="none" spc="0" normalizeH="0" baseline="0" noProof="0" dirty="0">
                <a:ln>
                  <a:noFill/>
                </a:ln>
                <a:solidFill>
                  <a:srgbClr val="2B76BC"/>
                </a:solidFill>
                <a:effectLst/>
                <a:uLnTx/>
                <a:uFillTx/>
                <a:latin typeface="Nunito Sans Black"/>
                <a:ea typeface="Nunito Sans Black"/>
                <a:cs typeface="Nunito Sans Black"/>
                <a:sym typeface="Nunito Sans Black"/>
              </a:rPr>
              <a:t>XPs</a:t>
            </a:r>
            <a:endParaRPr kumimoji="0" lang="en-US" sz="2400" b="0" i="0" u="none" strike="noStrike" kern="1200" cap="none" spc="0" normalizeH="0" baseline="0" noProof="0" dirty="0">
              <a:ln>
                <a:noFill/>
              </a:ln>
              <a:solidFill>
                <a:srgbClr val="2B76BC"/>
              </a:solidFill>
              <a:effectLst/>
              <a:uLnTx/>
              <a:uFillTx/>
              <a:latin typeface="Arial"/>
              <a:ea typeface="Arial"/>
              <a:cs typeface="Arial"/>
              <a:sym typeface="Arial"/>
            </a:endParaRPr>
          </a:p>
        </p:txBody>
      </p:sp>
      <p:sp>
        <p:nvSpPr>
          <p:cNvPr id="4" name="Rectangle 3">
            <a:extLst>
              <a:ext uri="{FF2B5EF4-FFF2-40B4-BE49-F238E27FC236}">
                <a16:creationId xmlns:a16="http://schemas.microsoft.com/office/drawing/2014/main" id="{8BD89D69-3045-451F-5CA4-16B3688BFE93}"/>
              </a:ext>
            </a:extLst>
          </p:cNvPr>
          <p:cNvSpPr/>
          <p:nvPr/>
        </p:nvSpPr>
        <p:spPr>
          <a:xfrm>
            <a:off x="660179" y="3928709"/>
            <a:ext cx="5131021" cy="316663"/>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sym typeface="Arial"/>
            </a:endParaRPr>
          </a:p>
        </p:txBody>
      </p:sp>
      <p:sp>
        <p:nvSpPr>
          <p:cNvPr id="5" name="Title 1">
            <a:extLst>
              <a:ext uri="{FF2B5EF4-FFF2-40B4-BE49-F238E27FC236}">
                <a16:creationId xmlns:a16="http://schemas.microsoft.com/office/drawing/2014/main" id="{2548EE36-9BC4-8B9A-E025-E31FD8C40E4F}"/>
              </a:ext>
            </a:extLst>
          </p:cNvPr>
          <p:cNvSpPr txBox="1">
            <a:spLocks/>
          </p:cNvSpPr>
          <p:nvPr/>
        </p:nvSpPr>
        <p:spPr>
          <a:xfrm>
            <a:off x="661397" y="4353413"/>
            <a:ext cx="4929403" cy="200734"/>
          </a:xfrm>
          <a:prstGeom prst="rect">
            <a:avLst/>
          </a:prstGeom>
        </p:spPr>
        <p:txBody>
          <a:bodyPr lIns="0" tIns="0" rIns="0" bIns="0"/>
          <a:lstStyle>
            <a:lvl1pPr algn="l" rtl="0" eaLnBrk="0" fontAlgn="base" hangingPunct="0">
              <a:lnSpc>
                <a:spcPct val="90000"/>
              </a:lnSpc>
              <a:spcBef>
                <a:spcPct val="0"/>
              </a:spcBef>
              <a:spcAft>
                <a:spcPct val="0"/>
              </a:spcAft>
              <a:defRPr sz="2400" b="1" i="0" kern="1200" cap="none" baseline="0">
                <a:solidFill>
                  <a:schemeClr val="tx2"/>
                </a:solidFill>
                <a:latin typeface="Nunito Sans Black" pitchFamily="2" charset="77"/>
                <a:ea typeface="Nunito Sans Black" pitchFamily="2" charset="77"/>
                <a:cs typeface="Nunito Sans Black" pitchFamily="2" charset="77"/>
              </a:defRPr>
            </a:lvl1pPr>
            <a:lvl2pPr algn="l" rtl="0" eaLnBrk="0" fontAlgn="base" hangingPunct="0">
              <a:lnSpc>
                <a:spcPct val="90000"/>
              </a:lnSpc>
              <a:spcBef>
                <a:spcPct val="0"/>
              </a:spcBef>
              <a:spcAft>
                <a:spcPct val="0"/>
              </a:spcAft>
              <a:defRPr sz="2475">
                <a:solidFill>
                  <a:schemeClr val="tx1"/>
                </a:solidFill>
                <a:latin typeface="Calibri Light" pitchFamily="34" charset="0"/>
              </a:defRPr>
            </a:lvl2pPr>
            <a:lvl3pPr algn="l" rtl="0" eaLnBrk="0" fontAlgn="base" hangingPunct="0">
              <a:lnSpc>
                <a:spcPct val="90000"/>
              </a:lnSpc>
              <a:spcBef>
                <a:spcPct val="0"/>
              </a:spcBef>
              <a:spcAft>
                <a:spcPct val="0"/>
              </a:spcAft>
              <a:defRPr sz="2475">
                <a:solidFill>
                  <a:schemeClr val="tx1"/>
                </a:solidFill>
                <a:latin typeface="Calibri Light" pitchFamily="34" charset="0"/>
              </a:defRPr>
            </a:lvl3pPr>
            <a:lvl4pPr algn="l" rtl="0" eaLnBrk="0" fontAlgn="base" hangingPunct="0">
              <a:lnSpc>
                <a:spcPct val="90000"/>
              </a:lnSpc>
              <a:spcBef>
                <a:spcPct val="0"/>
              </a:spcBef>
              <a:spcAft>
                <a:spcPct val="0"/>
              </a:spcAft>
              <a:defRPr sz="2475">
                <a:solidFill>
                  <a:schemeClr val="tx1"/>
                </a:solidFill>
                <a:latin typeface="Calibri Light" pitchFamily="34" charset="0"/>
              </a:defRPr>
            </a:lvl4pPr>
            <a:lvl5pPr algn="l" rtl="0" eaLnBrk="0" fontAlgn="base" hangingPunct="0">
              <a:lnSpc>
                <a:spcPct val="90000"/>
              </a:lnSpc>
              <a:spcBef>
                <a:spcPct val="0"/>
              </a:spcBef>
              <a:spcAft>
                <a:spcPct val="0"/>
              </a:spcAft>
              <a:defRPr sz="2475">
                <a:solidFill>
                  <a:schemeClr val="tx1"/>
                </a:solidFill>
                <a:latin typeface="Calibri Light" pitchFamily="34" charset="0"/>
              </a:defRPr>
            </a:lvl5pPr>
            <a:lvl6pPr marL="257175" algn="l" rtl="0" fontAlgn="base">
              <a:lnSpc>
                <a:spcPct val="90000"/>
              </a:lnSpc>
              <a:spcBef>
                <a:spcPct val="0"/>
              </a:spcBef>
              <a:spcAft>
                <a:spcPct val="0"/>
              </a:spcAft>
              <a:defRPr sz="2475">
                <a:solidFill>
                  <a:schemeClr val="tx1"/>
                </a:solidFill>
                <a:latin typeface="Calibri Light" pitchFamily="34" charset="0"/>
              </a:defRPr>
            </a:lvl6pPr>
            <a:lvl7pPr marL="514350" algn="l" rtl="0" fontAlgn="base">
              <a:lnSpc>
                <a:spcPct val="90000"/>
              </a:lnSpc>
              <a:spcBef>
                <a:spcPct val="0"/>
              </a:spcBef>
              <a:spcAft>
                <a:spcPct val="0"/>
              </a:spcAft>
              <a:defRPr sz="2475">
                <a:solidFill>
                  <a:schemeClr val="tx1"/>
                </a:solidFill>
                <a:latin typeface="Calibri Light" pitchFamily="34" charset="0"/>
              </a:defRPr>
            </a:lvl7pPr>
            <a:lvl8pPr marL="771525" algn="l" rtl="0" fontAlgn="base">
              <a:lnSpc>
                <a:spcPct val="90000"/>
              </a:lnSpc>
              <a:spcBef>
                <a:spcPct val="0"/>
              </a:spcBef>
              <a:spcAft>
                <a:spcPct val="0"/>
              </a:spcAft>
              <a:defRPr sz="2475">
                <a:solidFill>
                  <a:schemeClr val="tx1"/>
                </a:solidFill>
                <a:latin typeface="Calibri Light" pitchFamily="34" charset="0"/>
              </a:defRPr>
            </a:lvl8pPr>
            <a:lvl9pPr marL="1028700" algn="l" rtl="0" fontAlgn="base">
              <a:lnSpc>
                <a:spcPct val="90000"/>
              </a:lnSpc>
              <a:spcBef>
                <a:spcPct val="0"/>
              </a:spcBef>
              <a:spcAft>
                <a:spcPct val="0"/>
              </a:spcAft>
              <a:defRPr sz="2475">
                <a:solidFill>
                  <a:schemeClr val="tx1"/>
                </a:solidFill>
                <a:latin typeface="Calibri Light" pitchFamily="34" charset="0"/>
              </a:defRPr>
            </a:lvl9pPr>
          </a:lstStyle>
          <a:p>
            <a:pPr marL="0" marR="0" lvl="0" indent="0" algn="l" defTabSz="685800" rtl="0" eaLnBrk="0" fontAlgn="base" latinLnBrk="0" hangingPunct="0">
              <a:lnSpc>
                <a:spcPct val="90000"/>
              </a:lnSpc>
              <a:spcBef>
                <a:spcPct val="0"/>
              </a:spcBef>
              <a:spcAft>
                <a:spcPct val="0"/>
              </a:spcAft>
              <a:buClrTx/>
              <a:buSzTx/>
              <a:buFontTx/>
              <a:buNone/>
              <a:tabLst/>
              <a:defRPr/>
            </a:pPr>
            <a:r>
              <a:rPr kumimoji="0" lang="en-US" sz="1000" b="1" i="1" u="none" strike="noStrike" kern="1200" cap="none" spc="0" normalizeH="0" baseline="0" noProof="0" dirty="0">
                <a:ln>
                  <a:noFill/>
                </a:ln>
                <a:solidFill>
                  <a:srgbClr val="CB5828"/>
                </a:solidFill>
                <a:effectLst/>
                <a:uLnTx/>
                <a:uFillTx/>
                <a:latin typeface="Nunito Sans Light" pitchFamily="2" charset="0"/>
                <a:ea typeface="Calibri" panose="020F0502020204030204" pitchFamily="34" charset="0"/>
                <a:sym typeface="Arial"/>
              </a:rPr>
              <a:t>Intended to illustrate cash economics to </a:t>
            </a:r>
            <a:r>
              <a:rPr kumimoji="0" lang="en-US" sz="1000" b="1" i="1" u="none" strike="noStrike" kern="1200" cap="none" spc="0" normalizeH="0" baseline="0" noProof="0" dirty="0" err="1">
                <a:ln>
                  <a:noFill/>
                </a:ln>
                <a:solidFill>
                  <a:srgbClr val="CB5828"/>
                </a:solidFill>
                <a:effectLst/>
                <a:uLnTx/>
                <a:uFillTx/>
                <a:latin typeface="Nunito Sans Light" pitchFamily="2" charset="0"/>
                <a:ea typeface="Calibri" panose="020F0502020204030204" pitchFamily="34" charset="0"/>
                <a:sym typeface="Arial"/>
              </a:rPr>
              <a:t>Soluna</a:t>
            </a:r>
            <a:r>
              <a:rPr kumimoji="0" lang="en-US" sz="1000" b="1" i="1" u="none" strike="noStrike" kern="1200" cap="none" spc="0" normalizeH="0" baseline="0" noProof="0" dirty="0">
                <a:ln>
                  <a:noFill/>
                </a:ln>
                <a:solidFill>
                  <a:srgbClr val="CB5828"/>
                </a:solidFill>
                <a:effectLst/>
                <a:uLnTx/>
                <a:uFillTx/>
                <a:latin typeface="Nunito Sans Light" pitchFamily="2" charset="0"/>
                <a:ea typeface="Calibri" panose="020F0502020204030204" pitchFamily="34" charset="0"/>
                <a:sym typeface="Arial"/>
              </a:rPr>
              <a:t>, NOT necessarily representative of GAAP accounting representation.</a:t>
            </a:r>
            <a:endParaRPr kumimoji="0" lang="en-US" sz="1000" b="1" i="1" u="none" strike="noStrike" kern="1200" cap="none" spc="0" normalizeH="0" baseline="0" noProof="0" dirty="0">
              <a:ln>
                <a:noFill/>
              </a:ln>
              <a:solidFill>
                <a:srgbClr val="CB5828"/>
              </a:solidFill>
              <a:effectLst/>
              <a:uLnTx/>
              <a:uFillTx/>
              <a:latin typeface="Nunito Sans Light" pitchFamily="2" charset="0"/>
              <a:sym typeface="Arial"/>
            </a:endParaRPr>
          </a:p>
        </p:txBody>
      </p:sp>
      <p:cxnSp>
        <p:nvCxnSpPr>
          <p:cNvPr id="7" name="Connector: Elbow 6">
            <a:extLst>
              <a:ext uri="{FF2B5EF4-FFF2-40B4-BE49-F238E27FC236}">
                <a16:creationId xmlns:a16="http://schemas.microsoft.com/office/drawing/2014/main" id="{09A9D337-C614-CB7A-D9F8-CEB300AF4226}"/>
              </a:ext>
            </a:extLst>
          </p:cNvPr>
          <p:cNvCxnSpPr>
            <a:cxnSpLocks/>
            <a:stCxn id="4" idx="1"/>
            <a:endCxn id="5" idx="1"/>
          </p:cNvCxnSpPr>
          <p:nvPr/>
        </p:nvCxnSpPr>
        <p:spPr>
          <a:xfrm rot="10800000" flipH="1" flipV="1">
            <a:off x="660179" y="4087040"/>
            <a:ext cx="1218" cy="366739"/>
          </a:xfrm>
          <a:prstGeom prst="bentConnector3">
            <a:avLst>
              <a:gd name="adj1" fmla="val -18768473"/>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8A4E9CEA-5727-68FD-1CD7-DC4C856A619E}"/>
              </a:ext>
            </a:extLst>
          </p:cNvPr>
          <p:cNvSpPr txBox="1">
            <a:spLocks/>
          </p:cNvSpPr>
          <p:nvPr/>
        </p:nvSpPr>
        <p:spPr>
          <a:xfrm>
            <a:off x="661397" y="1107795"/>
            <a:ext cx="4929403" cy="200734"/>
          </a:xfrm>
          <a:prstGeom prst="rect">
            <a:avLst/>
          </a:prstGeom>
        </p:spPr>
        <p:txBody>
          <a:bodyPr lIns="0" tIns="0" rIns="0" bIns="0" anchor="ctr"/>
          <a:lstStyle>
            <a:lvl1pPr algn="l" rtl="0" eaLnBrk="0" fontAlgn="base" hangingPunct="0">
              <a:lnSpc>
                <a:spcPct val="90000"/>
              </a:lnSpc>
              <a:spcBef>
                <a:spcPct val="0"/>
              </a:spcBef>
              <a:spcAft>
                <a:spcPct val="0"/>
              </a:spcAft>
              <a:defRPr sz="2400" b="1" i="0" kern="1200" cap="none" baseline="0">
                <a:solidFill>
                  <a:schemeClr val="tx2"/>
                </a:solidFill>
                <a:latin typeface="Nunito Sans Black" pitchFamily="2" charset="77"/>
                <a:ea typeface="Nunito Sans Black" pitchFamily="2" charset="77"/>
                <a:cs typeface="Nunito Sans Black" pitchFamily="2" charset="77"/>
              </a:defRPr>
            </a:lvl1pPr>
            <a:lvl2pPr algn="l" rtl="0" eaLnBrk="0" fontAlgn="base" hangingPunct="0">
              <a:lnSpc>
                <a:spcPct val="90000"/>
              </a:lnSpc>
              <a:spcBef>
                <a:spcPct val="0"/>
              </a:spcBef>
              <a:spcAft>
                <a:spcPct val="0"/>
              </a:spcAft>
              <a:defRPr sz="2475">
                <a:solidFill>
                  <a:schemeClr val="tx1"/>
                </a:solidFill>
                <a:latin typeface="Calibri Light" pitchFamily="34" charset="0"/>
              </a:defRPr>
            </a:lvl2pPr>
            <a:lvl3pPr algn="l" rtl="0" eaLnBrk="0" fontAlgn="base" hangingPunct="0">
              <a:lnSpc>
                <a:spcPct val="90000"/>
              </a:lnSpc>
              <a:spcBef>
                <a:spcPct val="0"/>
              </a:spcBef>
              <a:spcAft>
                <a:spcPct val="0"/>
              </a:spcAft>
              <a:defRPr sz="2475">
                <a:solidFill>
                  <a:schemeClr val="tx1"/>
                </a:solidFill>
                <a:latin typeface="Calibri Light" pitchFamily="34" charset="0"/>
              </a:defRPr>
            </a:lvl3pPr>
            <a:lvl4pPr algn="l" rtl="0" eaLnBrk="0" fontAlgn="base" hangingPunct="0">
              <a:lnSpc>
                <a:spcPct val="90000"/>
              </a:lnSpc>
              <a:spcBef>
                <a:spcPct val="0"/>
              </a:spcBef>
              <a:spcAft>
                <a:spcPct val="0"/>
              </a:spcAft>
              <a:defRPr sz="2475">
                <a:solidFill>
                  <a:schemeClr val="tx1"/>
                </a:solidFill>
                <a:latin typeface="Calibri Light" pitchFamily="34" charset="0"/>
              </a:defRPr>
            </a:lvl4pPr>
            <a:lvl5pPr algn="l" rtl="0" eaLnBrk="0" fontAlgn="base" hangingPunct="0">
              <a:lnSpc>
                <a:spcPct val="90000"/>
              </a:lnSpc>
              <a:spcBef>
                <a:spcPct val="0"/>
              </a:spcBef>
              <a:spcAft>
                <a:spcPct val="0"/>
              </a:spcAft>
              <a:defRPr sz="2475">
                <a:solidFill>
                  <a:schemeClr val="tx1"/>
                </a:solidFill>
                <a:latin typeface="Calibri Light" pitchFamily="34" charset="0"/>
              </a:defRPr>
            </a:lvl5pPr>
            <a:lvl6pPr marL="257175" algn="l" rtl="0" fontAlgn="base">
              <a:lnSpc>
                <a:spcPct val="90000"/>
              </a:lnSpc>
              <a:spcBef>
                <a:spcPct val="0"/>
              </a:spcBef>
              <a:spcAft>
                <a:spcPct val="0"/>
              </a:spcAft>
              <a:defRPr sz="2475">
                <a:solidFill>
                  <a:schemeClr val="tx1"/>
                </a:solidFill>
                <a:latin typeface="Calibri Light" pitchFamily="34" charset="0"/>
              </a:defRPr>
            </a:lvl6pPr>
            <a:lvl7pPr marL="514350" algn="l" rtl="0" fontAlgn="base">
              <a:lnSpc>
                <a:spcPct val="90000"/>
              </a:lnSpc>
              <a:spcBef>
                <a:spcPct val="0"/>
              </a:spcBef>
              <a:spcAft>
                <a:spcPct val="0"/>
              </a:spcAft>
              <a:defRPr sz="2475">
                <a:solidFill>
                  <a:schemeClr val="tx1"/>
                </a:solidFill>
                <a:latin typeface="Calibri Light" pitchFamily="34" charset="0"/>
              </a:defRPr>
            </a:lvl7pPr>
            <a:lvl8pPr marL="771525" algn="l" rtl="0" fontAlgn="base">
              <a:lnSpc>
                <a:spcPct val="90000"/>
              </a:lnSpc>
              <a:spcBef>
                <a:spcPct val="0"/>
              </a:spcBef>
              <a:spcAft>
                <a:spcPct val="0"/>
              </a:spcAft>
              <a:defRPr sz="2475">
                <a:solidFill>
                  <a:schemeClr val="tx1"/>
                </a:solidFill>
                <a:latin typeface="Calibri Light" pitchFamily="34" charset="0"/>
              </a:defRPr>
            </a:lvl8pPr>
            <a:lvl9pPr marL="1028700" algn="l" rtl="0" fontAlgn="base">
              <a:lnSpc>
                <a:spcPct val="90000"/>
              </a:lnSpc>
              <a:spcBef>
                <a:spcPct val="0"/>
              </a:spcBef>
              <a:spcAft>
                <a:spcPct val="0"/>
              </a:spcAft>
              <a:defRPr sz="2475">
                <a:solidFill>
                  <a:schemeClr val="tx1"/>
                </a:solidFill>
                <a:latin typeface="Calibri Light" pitchFamily="34" charset="0"/>
              </a:defRPr>
            </a:lvl9pPr>
          </a:lstStyle>
          <a:p>
            <a:pPr marL="0" marR="0" lvl="0" indent="0" algn="l" defTabSz="685800" rtl="0" eaLnBrk="0" fontAlgn="base" latinLnBrk="0" hangingPunct="0">
              <a:lnSpc>
                <a:spcPct val="9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B76BC"/>
                </a:solidFill>
                <a:effectLst/>
                <a:uLnTx/>
                <a:uFillTx/>
                <a:latin typeface="Nunito Sans Black" pitchFamily="2" charset="0"/>
                <a:ea typeface="Calibri" panose="020F0502020204030204" pitchFamily="34" charset="0"/>
                <a:sym typeface="Arial"/>
              </a:rPr>
              <a:t>Illustrative Monthly P&amp;L</a:t>
            </a:r>
          </a:p>
          <a:p>
            <a:pPr marL="0" marR="0" lvl="0" indent="0" algn="l" defTabSz="685800" rtl="0" eaLnBrk="0" fontAlgn="base" latinLnBrk="0" hangingPunct="0">
              <a:lnSpc>
                <a:spcPct val="9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B76BC"/>
                </a:solidFill>
                <a:effectLst/>
                <a:uLnTx/>
                <a:uFillTx/>
                <a:latin typeface="Nunito Sans Black" pitchFamily="2" charset="0"/>
                <a:sym typeface="Arial"/>
              </a:rPr>
              <a:t>($ in ‘000s)</a:t>
            </a:r>
          </a:p>
        </p:txBody>
      </p:sp>
      <p:sp>
        <p:nvSpPr>
          <p:cNvPr id="9" name="Title 1">
            <a:extLst>
              <a:ext uri="{FF2B5EF4-FFF2-40B4-BE49-F238E27FC236}">
                <a16:creationId xmlns:a16="http://schemas.microsoft.com/office/drawing/2014/main" id="{833D5D0A-3E09-2F69-33E2-836EEE581AFB}"/>
              </a:ext>
            </a:extLst>
          </p:cNvPr>
          <p:cNvSpPr txBox="1">
            <a:spLocks/>
          </p:cNvSpPr>
          <p:nvPr/>
        </p:nvSpPr>
        <p:spPr>
          <a:xfrm>
            <a:off x="401151" y="4667250"/>
            <a:ext cx="8085822" cy="200734"/>
          </a:xfrm>
          <a:prstGeom prst="rect">
            <a:avLst/>
          </a:prstGeom>
        </p:spPr>
        <p:txBody>
          <a:bodyPr lIns="0" tIns="0" rIns="0" bIns="0"/>
          <a:lstStyle>
            <a:lvl1pPr algn="l" rtl="0" eaLnBrk="0" fontAlgn="base" hangingPunct="0">
              <a:lnSpc>
                <a:spcPct val="90000"/>
              </a:lnSpc>
              <a:spcBef>
                <a:spcPct val="0"/>
              </a:spcBef>
              <a:spcAft>
                <a:spcPct val="0"/>
              </a:spcAft>
              <a:defRPr sz="2400" b="1" i="0" kern="1200" cap="none" baseline="0">
                <a:solidFill>
                  <a:schemeClr val="tx2"/>
                </a:solidFill>
                <a:latin typeface="Nunito Sans Black" pitchFamily="2" charset="77"/>
                <a:ea typeface="Nunito Sans Black" pitchFamily="2" charset="77"/>
                <a:cs typeface="Nunito Sans Black" pitchFamily="2" charset="77"/>
              </a:defRPr>
            </a:lvl1pPr>
            <a:lvl2pPr algn="l" rtl="0" eaLnBrk="0" fontAlgn="base" hangingPunct="0">
              <a:lnSpc>
                <a:spcPct val="90000"/>
              </a:lnSpc>
              <a:spcBef>
                <a:spcPct val="0"/>
              </a:spcBef>
              <a:spcAft>
                <a:spcPct val="0"/>
              </a:spcAft>
              <a:defRPr sz="2475">
                <a:solidFill>
                  <a:schemeClr val="tx1"/>
                </a:solidFill>
                <a:latin typeface="Calibri Light" pitchFamily="34" charset="0"/>
              </a:defRPr>
            </a:lvl2pPr>
            <a:lvl3pPr algn="l" rtl="0" eaLnBrk="0" fontAlgn="base" hangingPunct="0">
              <a:lnSpc>
                <a:spcPct val="90000"/>
              </a:lnSpc>
              <a:spcBef>
                <a:spcPct val="0"/>
              </a:spcBef>
              <a:spcAft>
                <a:spcPct val="0"/>
              </a:spcAft>
              <a:defRPr sz="2475">
                <a:solidFill>
                  <a:schemeClr val="tx1"/>
                </a:solidFill>
                <a:latin typeface="Calibri Light" pitchFamily="34" charset="0"/>
              </a:defRPr>
            </a:lvl3pPr>
            <a:lvl4pPr algn="l" rtl="0" eaLnBrk="0" fontAlgn="base" hangingPunct="0">
              <a:lnSpc>
                <a:spcPct val="90000"/>
              </a:lnSpc>
              <a:spcBef>
                <a:spcPct val="0"/>
              </a:spcBef>
              <a:spcAft>
                <a:spcPct val="0"/>
              </a:spcAft>
              <a:defRPr sz="2475">
                <a:solidFill>
                  <a:schemeClr val="tx1"/>
                </a:solidFill>
                <a:latin typeface="Calibri Light" pitchFamily="34" charset="0"/>
              </a:defRPr>
            </a:lvl4pPr>
            <a:lvl5pPr algn="l" rtl="0" eaLnBrk="0" fontAlgn="base" hangingPunct="0">
              <a:lnSpc>
                <a:spcPct val="90000"/>
              </a:lnSpc>
              <a:spcBef>
                <a:spcPct val="0"/>
              </a:spcBef>
              <a:spcAft>
                <a:spcPct val="0"/>
              </a:spcAft>
              <a:defRPr sz="2475">
                <a:solidFill>
                  <a:schemeClr val="tx1"/>
                </a:solidFill>
                <a:latin typeface="Calibri Light" pitchFamily="34" charset="0"/>
              </a:defRPr>
            </a:lvl5pPr>
            <a:lvl6pPr marL="257175" algn="l" rtl="0" fontAlgn="base">
              <a:lnSpc>
                <a:spcPct val="90000"/>
              </a:lnSpc>
              <a:spcBef>
                <a:spcPct val="0"/>
              </a:spcBef>
              <a:spcAft>
                <a:spcPct val="0"/>
              </a:spcAft>
              <a:defRPr sz="2475">
                <a:solidFill>
                  <a:schemeClr val="tx1"/>
                </a:solidFill>
                <a:latin typeface="Calibri Light" pitchFamily="34" charset="0"/>
              </a:defRPr>
            </a:lvl6pPr>
            <a:lvl7pPr marL="514350" algn="l" rtl="0" fontAlgn="base">
              <a:lnSpc>
                <a:spcPct val="90000"/>
              </a:lnSpc>
              <a:spcBef>
                <a:spcPct val="0"/>
              </a:spcBef>
              <a:spcAft>
                <a:spcPct val="0"/>
              </a:spcAft>
              <a:defRPr sz="2475">
                <a:solidFill>
                  <a:schemeClr val="tx1"/>
                </a:solidFill>
                <a:latin typeface="Calibri Light" pitchFamily="34" charset="0"/>
              </a:defRPr>
            </a:lvl7pPr>
            <a:lvl8pPr marL="771525" algn="l" rtl="0" fontAlgn="base">
              <a:lnSpc>
                <a:spcPct val="90000"/>
              </a:lnSpc>
              <a:spcBef>
                <a:spcPct val="0"/>
              </a:spcBef>
              <a:spcAft>
                <a:spcPct val="0"/>
              </a:spcAft>
              <a:defRPr sz="2475">
                <a:solidFill>
                  <a:schemeClr val="tx1"/>
                </a:solidFill>
                <a:latin typeface="Calibri Light" pitchFamily="34" charset="0"/>
              </a:defRPr>
            </a:lvl8pPr>
            <a:lvl9pPr marL="1028700" algn="l" rtl="0" fontAlgn="base">
              <a:lnSpc>
                <a:spcPct val="90000"/>
              </a:lnSpc>
              <a:spcBef>
                <a:spcPct val="0"/>
              </a:spcBef>
              <a:spcAft>
                <a:spcPct val="0"/>
              </a:spcAft>
              <a:defRPr sz="2475">
                <a:solidFill>
                  <a:schemeClr val="tx1"/>
                </a:solidFill>
                <a:latin typeface="Calibri Light" pitchFamily="34" charset="0"/>
              </a:defRPr>
            </a:lvl9pPr>
          </a:lstStyle>
          <a:p>
            <a:pPr marL="0" marR="0" lvl="0" indent="0" algn="l" defTabSz="685800" rtl="0" eaLnBrk="0" fontAlgn="base" latinLnBrk="0" hangingPunct="0">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Nunito Sans Light" pitchFamily="2" charset="0"/>
                <a:ea typeface="Calibri" panose="020F0502020204030204" pitchFamily="34" charset="0"/>
                <a:sym typeface="Arial"/>
              </a:rPr>
              <a:t>Note: Assumes $17k BTC price, 270 EH / s network hash rate, 90% capacity factor, 95% availability factor, and estimated $35 / kWh average annual power costs (including assumed seasonal demand fees and taxes). </a:t>
            </a:r>
            <a:r>
              <a:rPr kumimoji="0" lang="en-US" sz="800" i="1" u="none" strike="noStrike" kern="1200" cap="none" spc="0" normalizeH="0" baseline="0" noProof="0" dirty="0">
                <a:ln>
                  <a:noFill/>
                </a:ln>
                <a:solidFill>
                  <a:srgbClr val="FFFFFF">
                    <a:lumMod val="50000"/>
                  </a:srgbClr>
                </a:solidFill>
                <a:effectLst/>
                <a:uLnTx/>
                <a:uFillTx/>
                <a:latin typeface="Nunito Sans Light" pitchFamily="2" charset="0"/>
                <a:ea typeface="Calibri" panose="020F0502020204030204" pitchFamily="34" charset="0"/>
                <a:sym typeface="Arial"/>
              </a:rPr>
              <a:t>Hosting contract based on $60 / kWh fixed rate</a:t>
            </a:r>
            <a:r>
              <a:rPr kumimoji="0" lang="en-US" sz="800" b="0" i="0" u="none" strike="noStrike" kern="1200" cap="none" spc="0" normalizeH="0" baseline="0" noProof="0" dirty="0">
                <a:ln>
                  <a:noFill/>
                </a:ln>
                <a:solidFill>
                  <a:srgbClr val="FFFFFF">
                    <a:lumMod val="50000"/>
                  </a:srgbClr>
                </a:solidFill>
                <a:effectLst/>
                <a:uLnTx/>
                <a:uFillTx/>
                <a:latin typeface="Nunito Sans Light" pitchFamily="2" charset="0"/>
                <a:ea typeface="Calibri" panose="020F0502020204030204" pitchFamily="34" charset="0"/>
                <a:sym typeface="Arial"/>
              </a:rPr>
              <a:t>. Assumes that purchased and hosted machines are 140 Th/s </a:t>
            </a:r>
            <a:r>
              <a:rPr kumimoji="0" lang="en-US" sz="800" b="0" i="0" u="none" strike="noStrike" kern="1200" cap="none" spc="0" normalizeH="0" baseline="0" noProof="0" dirty="0" err="1">
                <a:ln>
                  <a:noFill/>
                </a:ln>
                <a:solidFill>
                  <a:srgbClr val="FFFFFF">
                    <a:lumMod val="50000"/>
                  </a:srgbClr>
                </a:solidFill>
                <a:effectLst/>
                <a:uLnTx/>
                <a:uFillTx/>
                <a:latin typeface="Nunito Sans Light" pitchFamily="2" charset="0"/>
                <a:ea typeface="Calibri" panose="020F0502020204030204" pitchFamily="34" charset="0"/>
                <a:sym typeface="Arial"/>
              </a:rPr>
              <a:t>Bitmain</a:t>
            </a:r>
            <a:r>
              <a:rPr kumimoji="0" lang="en-US" sz="800" b="0" i="0" u="none" strike="noStrike" kern="1200" cap="none" spc="0" normalizeH="0" baseline="0" noProof="0" dirty="0">
                <a:ln>
                  <a:noFill/>
                </a:ln>
                <a:solidFill>
                  <a:srgbClr val="FFFFFF">
                    <a:lumMod val="50000"/>
                  </a:srgbClr>
                </a:solidFill>
                <a:effectLst/>
                <a:uLnTx/>
                <a:uFillTx/>
                <a:latin typeface="Nunito Sans Light" pitchFamily="2" charset="0"/>
                <a:ea typeface="Calibri" panose="020F0502020204030204" pitchFamily="34" charset="0"/>
                <a:sym typeface="Arial"/>
              </a:rPr>
              <a:t> XPs. </a:t>
            </a:r>
          </a:p>
          <a:p>
            <a:pPr marL="0" marR="0" lvl="0" indent="0" algn="l" defTabSz="685800" rtl="0" eaLnBrk="0" fontAlgn="base" latinLnBrk="0" hangingPunct="0">
              <a:lnSpc>
                <a:spcPct val="90000"/>
              </a:lnSpc>
              <a:spcBef>
                <a:spcPct val="0"/>
              </a:spcBef>
              <a:spcAft>
                <a:spcPct val="0"/>
              </a:spcAft>
              <a:buClrTx/>
              <a:buSzTx/>
              <a:buFontTx/>
              <a:buNone/>
              <a:tabLst/>
              <a:defRPr/>
            </a:pPr>
            <a:r>
              <a:rPr lang="en-US" sz="800" b="0" dirty="0">
                <a:solidFill>
                  <a:srgbClr val="FFFFFF">
                    <a:lumMod val="50000"/>
                  </a:srgbClr>
                </a:solidFill>
                <a:latin typeface="Nunito Sans Light" pitchFamily="2" charset="0"/>
                <a:ea typeface="Calibri" panose="020F0502020204030204" pitchFamily="34" charset="0"/>
                <a:sym typeface="Arial"/>
              </a:rPr>
              <a:t>* Hosting contemplated based on fixed $ / kWh basis to conform to potential </a:t>
            </a:r>
            <a:r>
              <a:rPr lang="en-US" sz="800" b="0" dirty="0" err="1">
                <a:solidFill>
                  <a:srgbClr val="FFFFFF">
                    <a:lumMod val="50000"/>
                  </a:srgbClr>
                </a:solidFill>
                <a:latin typeface="Nunito Sans Light" pitchFamily="2" charset="0"/>
                <a:ea typeface="Calibri" panose="020F0502020204030204" pitchFamily="34" charset="0"/>
                <a:sym typeface="Arial"/>
              </a:rPr>
              <a:t>Bitmain</a:t>
            </a:r>
            <a:r>
              <a:rPr lang="en-US" sz="800" b="0" dirty="0">
                <a:solidFill>
                  <a:srgbClr val="FFFFFF">
                    <a:lumMod val="50000"/>
                  </a:srgbClr>
                </a:solidFill>
                <a:latin typeface="Nunito Sans Light" pitchFamily="2" charset="0"/>
                <a:ea typeface="Calibri" panose="020F0502020204030204" pitchFamily="34" charset="0"/>
                <a:sym typeface="Arial"/>
              </a:rPr>
              <a:t> hosting construct, if XPs were hosted with pass-through construct inflows would expected to be higher.</a:t>
            </a:r>
            <a:endParaRPr kumimoji="0" lang="en-US" sz="800" b="0" i="0" u="none" strike="noStrike" kern="1200" cap="none" spc="0" normalizeH="0" baseline="0" noProof="0" dirty="0">
              <a:ln>
                <a:noFill/>
              </a:ln>
              <a:solidFill>
                <a:srgbClr val="FFFFFF">
                  <a:lumMod val="50000"/>
                </a:srgbClr>
              </a:solidFill>
              <a:effectLst/>
              <a:uLnTx/>
              <a:uFillTx/>
              <a:latin typeface="Nunito Sans Light" pitchFamily="2" charset="0"/>
              <a:ea typeface="Calibri" panose="020F0502020204030204" pitchFamily="34" charset="0"/>
              <a:sym typeface="Arial"/>
            </a:endParaRPr>
          </a:p>
        </p:txBody>
      </p:sp>
      <p:sp>
        <p:nvSpPr>
          <p:cNvPr id="3" name="Title 1">
            <a:extLst>
              <a:ext uri="{FF2B5EF4-FFF2-40B4-BE49-F238E27FC236}">
                <a16:creationId xmlns:a16="http://schemas.microsoft.com/office/drawing/2014/main" id="{9385C331-089A-939B-9EA1-37A81556635A}"/>
              </a:ext>
            </a:extLst>
          </p:cNvPr>
          <p:cNvSpPr txBox="1">
            <a:spLocks/>
          </p:cNvSpPr>
          <p:nvPr/>
        </p:nvSpPr>
        <p:spPr>
          <a:xfrm>
            <a:off x="3664915" y="2068704"/>
            <a:ext cx="678444" cy="242888"/>
          </a:xfrm>
          <a:prstGeom prst="rect">
            <a:avLst/>
          </a:prstGeom>
        </p:spPr>
        <p:txBody>
          <a:bodyPr lIns="0" tIns="0" rIns="0" bIns="0"/>
          <a:lstStyle>
            <a:lvl1pPr algn="l" rtl="0" eaLnBrk="0" fontAlgn="base" hangingPunct="0">
              <a:lnSpc>
                <a:spcPct val="90000"/>
              </a:lnSpc>
              <a:spcBef>
                <a:spcPct val="0"/>
              </a:spcBef>
              <a:spcAft>
                <a:spcPct val="0"/>
              </a:spcAft>
              <a:defRPr sz="2400" b="1" i="0" kern="1200" cap="none" baseline="0">
                <a:solidFill>
                  <a:schemeClr val="tx2"/>
                </a:solidFill>
                <a:latin typeface="Nunito Sans Black" pitchFamily="2" charset="77"/>
                <a:ea typeface="Nunito Sans Black" pitchFamily="2" charset="77"/>
                <a:cs typeface="Nunito Sans Black" pitchFamily="2" charset="77"/>
              </a:defRPr>
            </a:lvl1pPr>
            <a:lvl2pPr algn="l" rtl="0" eaLnBrk="0" fontAlgn="base" hangingPunct="0">
              <a:lnSpc>
                <a:spcPct val="90000"/>
              </a:lnSpc>
              <a:spcBef>
                <a:spcPct val="0"/>
              </a:spcBef>
              <a:spcAft>
                <a:spcPct val="0"/>
              </a:spcAft>
              <a:defRPr sz="2475">
                <a:solidFill>
                  <a:schemeClr val="tx1"/>
                </a:solidFill>
                <a:latin typeface="Calibri Light" pitchFamily="34" charset="0"/>
              </a:defRPr>
            </a:lvl2pPr>
            <a:lvl3pPr algn="l" rtl="0" eaLnBrk="0" fontAlgn="base" hangingPunct="0">
              <a:lnSpc>
                <a:spcPct val="90000"/>
              </a:lnSpc>
              <a:spcBef>
                <a:spcPct val="0"/>
              </a:spcBef>
              <a:spcAft>
                <a:spcPct val="0"/>
              </a:spcAft>
              <a:defRPr sz="2475">
                <a:solidFill>
                  <a:schemeClr val="tx1"/>
                </a:solidFill>
                <a:latin typeface="Calibri Light" pitchFamily="34" charset="0"/>
              </a:defRPr>
            </a:lvl3pPr>
            <a:lvl4pPr algn="l" rtl="0" eaLnBrk="0" fontAlgn="base" hangingPunct="0">
              <a:lnSpc>
                <a:spcPct val="90000"/>
              </a:lnSpc>
              <a:spcBef>
                <a:spcPct val="0"/>
              </a:spcBef>
              <a:spcAft>
                <a:spcPct val="0"/>
              </a:spcAft>
              <a:defRPr sz="2475">
                <a:solidFill>
                  <a:schemeClr val="tx1"/>
                </a:solidFill>
                <a:latin typeface="Calibri Light" pitchFamily="34" charset="0"/>
              </a:defRPr>
            </a:lvl4pPr>
            <a:lvl5pPr algn="l" rtl="0" eaLnBrk="0" fontAlgn="base" hangingPunct="0">
              <a:lnSpc>
                <a:spcPct val="90000"/>
              </a:lnSpc>
              <a:spcBef>
                <a:spcPct val="0"/>
              </a:spcBef>
              <a:spcAft>
                <a:spcPct val="0"/>
              </a:spcAft>
              <a:defRPr sz="2475">
                <a:solidFill>
                  <a:schemeClr val="tx1"/>
                </a:solidFill>
                <a:latin typeface="Calibri Light" pitchFamily="34" charset="0"/>
              </a:defRPr>
            </a:lvl5pPr>
            <a:lvl6pPr marL="257175" algn="l" rtl="0" fontAlgn="base">
              <a:lnSpc>
                <a:spcPct val="90000"/>
              </a:lnSpc>
              <a:spcBef>
                <a:spcPct val="0"/>
              </a:spcBef>
              <a:spcAft>
                <a:spcPct val="0"/>
              </a:spcAft>
              <a:defRPr sz="2475">
                <a:solidFill>
                  <a:schemeClr val="tx1"/>
                </a:solidFill>
                <a:latin typeface="Calibri Light" pitchFamily="34" charset="0"/>
              </a:defRPr>
            </a:lvl6pPr>
            <a:lvl7pPr marL="514350" algn="l" rtl="0" fontAlgn="base">
              <a:lnSpc>
                <a:spcPct val="90000"/>
              </a:lnSpc>
              <a:spcBef>
                <a:spcPct val="0"/>
              </a:spcBef>
              <a:spcAft>
                <a:spcPct val="0"/>
              </a:spcAft>
              <a:defRPr sz="2475">
                <a:solidFill>
                  <a:schemeClr val="tx1"/>
                </a:solidFill>
                <a:latin typeface="Calibri Light" pitchFamily="34" charset="0"/>
              </a:defRPr>
            </a:lvl7pPr>
            <a:lvl8pPr marL="771525" algn="l" rtl="0" fontAlgn="base">
              <a:lnSpc>
                <a:spcPct val="90000"/>
              </a:lnSpc>
              <a:spcBef>
                <a:spcPct val="0"/>
              </a:spcBef>
              <a:spcAft>
                <a:spcPct val="0"/>
              </a:spcAft>
              <a:defRPr sz="2475">
                <a:solidFill>
                  <a:schemeClr val="tx1"/>
                </a:solidFill>
                <a:latin typeface="Calibri Light" pitchFamily="34" charset="0"/>
              </a:defRPr>
            </a:lvl8pPr>
            <a:lvl9pPr marL="1028700" algn="l" rtl="0" fontAlgn="base">
              <a:lnSpc>
                <a:spcPct val="90000"/>
              </a:lnSpc>
              <a:spcBef>
                <a:spcPct val="0"/>
              </a:spcBef>
              <a:spcAft>
                <a:spcPct val="0"/>
              </a:spcAft>
              <a:defRPr sz="2475">
                <a:solidFill>
                  <a:schemeClr val="tx1"/>
                </a:solidFill>
                <a:latin typeface="Calibri Light" pitchFamily="34" charset="0"/>
              </a:defRPr>
            </a:lvl9pPr>
          </a:lstStyle>
          <a:p>
            <a:pPr marL="0" marR="0" lvl="0" indent="0" algn="ctr" defTabSz="6858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50000"/>
                  </a:srgbClr>
                </a:solidFill>
                <a:effectLst/>
                <a:uLnTx/>
                <a:uFillTx/>
                <a:latin typeface="Nunito Sans Light" pitchFamily="2" charset="0"/>
                <a:ea typeface="Calibri" panose="020F0502020204030204" pitchFamily="34" charset="0"/>
                <a:sym typeface="Arial"/>
              </a:rPr>
              <a:t>*</a:t>
            </a:r>
          </a:p>
        </p:txBody>
      </p:sp>
      <p:sp>
        <p:nvSpPr>
          <p:cNvPr id="6" name="Title 1">
            <a:extLst>
              <a:ext uri="{FF2B5EF4-FFF2-40B4-BE49-F238E27FC236}">
                <a16:creationId xmlns:a16="http://schemas.microsoft.com/office/drawing/2014/main" id="{DAEF07DB-3964-C751-93F8-8FF114F518B7}"/>
              </a:ext>
            </a:extLst>
          </p:cNvPr>
          <p:cNvSpPr txBox="1">
            <a:spLocks/>
          </p:cNvSpPr>
          <p:nvPr/>
        </p:nvSpPr>
        <p:spPr>
          <a:xfrm>
            <a:off x="6391960" y="2068704"/>
            <a:ext cx="678444" cy="242888"/>
          </a:xfrm>
          <a:prstGeom prst="rect">
            <a:avLst/>
          </a:prstGeom>
        </p:spPr>
        <p:txBody>
          <a:bodyPr lIns="0" tIns="0" rIns="0" bIns="0"/>
          <a:lstStyle>
            <a:lvl1pPr algn="l" rtl="0" eaLnBrk="0" fontAlgn="base" hangingPunct="0">
              <a:lnSpc>
                <a:spcPct val="90000"/>
              </a:lnSpc>
              <a:spcBef>
                <a:spcPct val="0"/>
              </a:spcBef>
              <a:spcAft>
                <a:spcPct val="0"/>
              </a:spcAft>
              <a:defRPr sz="2400" b="1" i="0" kern="1200" cap="none" baseline="0">
                <a:solidFill>
                  <a:schemeClr val="tx2"/>
                </a:solidFill>
                <a:latin typeface="Nunito Sans Black" pitchFamily="2" charset="77"/>
                <a:ea typeface="Nunito Sans Black" pitchFamily="2" charset="77"/>
                <a:cs typeface="Nunito Sans Black" pitchFamily="2" charset="77"/>
              </a:defRPr>
            </a:lvl1pPr>
            <a:lvl2pPr algn="l" rtl="0" eaLnBrk="0" fontAlgn="base" hangingPunct="0">
              <a:lnSpc>
                <a:spcPct val="90000"/>
              </a:lnSpc>
              <a:spcBef>
                <a:spcPct val="0"/>
              </a:spcBef>
              <a:spcAft>
                <a:spcPct val="0"/>
              </a:spcAft>
              <a:defRPr sz="2475">
                <a:solidFill>
                  <a:schemeClr val="tx1"/>
                </a:solidFill>
                <a:latin typeface="Calibri Light" pitchFamily="34" charset="0"/>
              </a:defRPr>
            </a:lvl2pPr>
            <a:lvl3pPr algn="l" rtl="0" eaLnBrk="0" fontAlgn="base" hangingPunct="0">
              <a:lnSpc>
                <a:spcPct val="90000"/>
              </a:lnSpc>
              <a:spcBef>
                <a:spcPct val="0"/>
              </a:spcBef>
              <a:spcAft>
                <a:spcPct val="0"/>
              </a:spcAft>
              <a:defRPr sz="2475">
                <a:solidFill>
                  <a:schemeClr val="tx1"/>
                </a:solidFill>
                <a:latin typeface="Calibri Light" pitchFamily="34" charset="0"/>
              </a:defRPr>
            </a:lvl3pPr>
            <a:lvl4pPr algn="l" rtl="0" eaLnBrk="0" fontAlgn="base" hangingPunct="0">
              <a:lnSpc>
                <a:spcPct val="90000"/>
              </a:lnSpc>
              <a:spcBef>
                <a:spcPct val="0"/>
              </a:spcBef>
              <a:spcAft>
                <a:spcPct val="0"/>
              </a:spcAft>
              <a:defRPr sz="2475">
                <a:solidFill>
                  <a:schemeClr val="tx1"/>
                </a:solidFill>
                <a:latin typeface="Calibri Light" pitchFamily="34" charset="0"/>
              </a:defRPr>
            </a:lvl4pPr>
            <a:lvl5pPr algn="l" rtl="0" eaLnBrk="0" fontAlgn="base" hangingPunct="0">
              <a:lnSpc>
                <a:spcPct val="90000"/>
              </a:lnSpc>
              <a:spcBef>
                <a:spcPct val="0"/>
              </a:spcBef>
              <a:spcAft>
                <a:spcPct val="0"/>
              </a:spcAft>
              <a:defRPr sz="2475">
                <a:solidFill>
                  <a:schemeClr val="tx1"/>
                </a:solidFill>
                <a:latin typeface="Calibri Light" pitchFamily="34" charset="0"/>
              </a:defRPr>
            </a:lvl5pPr>
            <a:lvl6pPr marL="257175" algn="l" rtl="0" fontAlgn="base">
              <a:lnSpc>
                <a:spcPct val="90000"/>
              </a:lnSpc>
              <a:spcBef>
                <a:spcPct val="0"/>
              </a:spcBef>
              <a:spcAft>
                <a:spcPct val="0"/>
              </a:spcAft>
              <a:defRPr sz="2475">
                <a:solidFill>
                  <a:schemeClr val="tx1"/>
                </a:solidFill>
                <a:latin typeface="Calibri Light" pitchFamily="34" charset="0"/>
              </a:defRPr>
            </a:lvl6pPr>
            <a:lvl7pPr marL="514350" algn="l" rtl="0" fontAlgn="base">
              <a:lnSpc>
                <a:spcPct val="90000"/>
              </a:lnSpc>
              <a:spcBef>
                <a:spcPct val="0"/>
              </a:spcBef>
              <a:spcAft>
                <a:spcPct val="0"/>
              </a:spcAft>
              <a:defRPr sz="2475">
                <a:solidFill>
                  <a:schemeClr val="tx1"/>
                </a:solidFill>
                <a:latin typeface="Calibri Light" pitchFamily="34" charset="0"/>
              </a:defRPr>
            </a:lvl7pPr>
            <a:lvl8pPr marL="771525" algn="l" rtl="0" fontAlgn="base">
              <a:lnSpc>
                <a:spcPct val="90000"/>
              </a:lnSpc>
              <a:spcBef>
                <a:spcPct val="0"/>
              </a:spcBef>
              <a:spcAft>
                <a:spcPct val="0"/>
              </a:spcAft>
              <a:defRPr sz="2475">
                <a:solidFill>
                  <a:schemeClr val="tx1"/>
                </a:solidFill>
                <a:latin typeface="Calibri Light" pitchFamily="34" charset="0"/>
              </a:defRPr>
            </a:lvl8pPr>
            <a:lvl9pPr marL="1028700" algn="l" rtl="0" fontAlgn="base">
              <a:lnSpc>
                <a:spcPct val="90000"/>
              </a:lnSpc>
              <a:spcBef>
                <a:spcPct val="0"/>
              </a:spcBef>
              <a:spcAft>
                <a:spcPct val="0"/>
              </a:spcAft>
              <a:defRPr sz="2475">
                <a:solidFill>
                  <a:schemeClr val="tx1"/>
                </a:solidFill>
                <a:latin typeface="Calibri Light" pitchFamily="34" charset="0"/>
              </a:defRPr>
            </a:lvl9pPr>
          </a:lstStyle>
          <a:p>
            <a:pPr marL="0" marR="0" lvl="0" indent="0" algn="ctr" defTabSz="6858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50000"/>
                  </a:srgbClr>
                </a:solidFill>
                <a:effectLst/>
                <a:uLnTx/>
                <a:uFillTx/>
                <a:latin typeface="Nunito Sans Light" pitchFamily="2" charset="0"/>
                <a:ea typeface="Calibri" panose="020F0502020204030204" pitchFamily="34" charset="0"/>
                <a:sym typeface="Arial"/>
              </a:rPr>
              <a:t>*</a:t>
            </a:r>
          </a:p>
        </p:txBody>
      </p:sp>
    </p:spTree>
    <p:extLst>
      <p:ext uri="{BB962C8B-B14F-4D97-AF65-F5344CB8AC3E}">
        <p14:creationId xmlns:p14="http://schemas.microsoft.com/office/powerpoint/2010/main" val="1299012763"/>
      </p:ext>
    </p:extLst>
  </p:cSld>
  <p:clrMapOvr>
    <a:masterClrMapping/>
  </p:clrMapOvr>
  <mc:AlternateContent xmlns:mc="http://schemas.openxmlformats.org/markup-compatibility/2006" xmlns:p14="http://schemas.microsoft.com/office/powerpoint/2010/main">
    <mc:Choice Requires="p14">
      <p:transition spd="slow" p14:dur="2000" advTm="126395"/>
    </mc:Choice>
    <mc:Fallback xmlns="">
      <p:transition spd="slow" advTm="12639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9" name="Picture 8">
            <a:extLst>
              <a:ext uri="{FF2B5EF4-FFF2-40B4-BE49-F238E27FC236}">
                <a16:creationId xmlns:a16="http://schemas.microsoft.com/office/drawing/2014/main" id="{20BD0432-E376-94FC-63B4-653FEACE2A37}"/>
              </a:ext>
            </a:extLst>
          </p:cNvPr>
          <p:cNvPicPr>
            <a:picLocks noChangeAspect="1"/>
          </p:cNvPicPr>
          <p:nvPr/>
        </p:nvPicPr>
        <p:blipFill>
          <a:blip r:embed="rId3"/>
          <a:stretch>
            <a:fillRect/>
          </a:stretch>
        </p:blipFill>
        <p:spPr>
          <a:xfrm>
            <a:off x="656518" y="1253880"/>
            <a:ext cx="7830964" cy="3026017"/>
          </a:xfrm>
          <a:prstGeom prst="rect">
            <a:avLst/>
          </a:prstGeom>
        </p:spPr>
      </p:pic>
      <p:sp>
        <p:nvSpPr>
          <p:cNvPr id="8" name="Google Shape;359;p61">
            <a:extLst>
              <a:ext uri="{FF2B5EF4-FFF2-40B4-BE49-F238E27FC236}">
                <a16:creationId xmlns:a16="http://schemas.microsoft.com/office/drawing/2014/main" id="{45573BCF-D404-0749-E878-1706A2A165BD}"/>
              </a:ext>
            </a:extLst>
          </p:cNvPr>
          <p:cNvSpPr txBox="1"/>
          <p:nvPr/>
        </p:nvSpPr>
        <p:spPr>
          <a:xfrm>
            <a:off x="533400" y="-14868"/>
            <a:ext cx="8153400" cy="1060260"/>
          </a:xfrm>
          <a:prstGeom prst="rect">
            <a:avLst/>
          </a:prstGeom>
          <a:noFill/>
          <a:ln>
            <a:noFill/>
          </a:ln>
        </p:spPr>
        <p:txBody>
          <a:bodyPr spcFirstLastPara="1" wrap="square" lIns="68575" tIns="34275" rIns="68575" bIns="34275" anchor="t" anchorCtr="0">
            <a:spAutoFit/>
          </a:bodyPr>
          <a:lstStyle/>
          <a:p>
            <a:pPr marL="0" marR="0" lvl="0" indent="0" algn="l" defTabSz="457200" rtl="0" eaLnBrk="1" fontAlgn="auto" latinLnBrk="0" hangingPunct="1">
              <a:lnSpc>
                <a:spcPct val="114928"/>
              </a:lnSpc>
              <a:spcBef>
                <a:spcPts val="0"/>
              </a:spcBef>
              <a:spcAft>
                <a:spcPts val="0"/>
              </a:spcAft>
              <a:buClr>
                <a:srgbClr val="000000"/>
              </a:buClr>
              <a:buSzPts val="3200"/>
              <a:buFontTx/>
              <a:buNone/>
              <a:tabLst/>
              <a:defRPr/>
            </a:pPr>
            <a:r>
              <a:rPr kumimoji="0" lang="en-US" sz="3200" b="1" i="0" u="none" strike="noStrike" kern="1200" cap="none" spc="0" normalizeH="0" baseline="0" noProof="0" dirty="0">
                <a:ln>
                  <a:noFill/>
                </a:ln>
                <a:solidFill>
                  <a:srgbClr val="000000"/>
                </a:solidFill>
                <a:effectLst/>
                <a:uLnTx/>
                <a:uFillTx/>
                <a:latin typeface="Nunito Sans Black"/>
                <a:ea typeface="Nunito Sans Black"/>
                <a:cs typeface="Nunito Sans Black"/>
                <a:sym typeface="Nunito Sans Black"/>
              </a:rPr>
              <a:t>Illustrative Dorothy Earnings Potential</a:t>
            </a:r>
            <a:br>
              <a:rPr kumimoji="0" lang="en-US" sz="3200" b="1" i="0" u="none" strike="noStrike" kern="1200" cap="none" spc="0" normalizeH="0" baseline="0" noProof="0" dirty="0">
                <a:ln>
                  <a:noFill/>
                </a:ln>
                <a:solidFill>
                  <a:srgbClr val="000000"/>
                </a:solidFill>
                <a:effectLst/>
                <a:uLnTx/>
                <a:uFillTx/>
                <a:latin typeface="Nunito Sans Black"/>
                <a:ea typeface="Nunito Sans Black"/>
                <a:cs typeface="Nunito Sans Black"/>
                <a:sym typeface="Nunito Sans Black"/>
              </a:rPr>
            </a:br>
            <a:r>
              <a:rPr kumimoji="0" lang="en-US" sz="2400" b="1" i="0" u="none" strike="noStrike" kern="1200" cap="none" spc="0" normalizeH="0" baseline="0" noProof="0" dirty="0">
                <a:ln>
                  <a:noFill/>
                </a:ln>
                <a:solidFill>
                  <a:srgbClr val="2B76BC"/>
                </a:solidFill>
                <a:effectLst/>
                <a:uLnTx/>
                <a:uFillTx/>
                <a:latin typeface="Nunito Sans Black"/>
                <a:ea typeface="Nunito Sans Black"/>
                <a:cs typeface="Nunito Sans Black"/>
                <a:sym typeface="Nunito Sans Black"/>
              </a:rPr>
              <a:t>S19s</a:t>
            </a:r>
            <a:endParaRPr kumimoji="0" lang="en-US" sz="2400" b="0" i="0" u="none" strike="noStrike" kern="1200" cap="none" spc="0" normalizeH="0" baseline="0" noProof="0" dirty="0">
              <a:ln>
                <a:noFill/>
              </a:ln>
              <a:solidFill>
                <a:srgbClr val="2B76BC"/>
              </a:solidFill>
              <a:effectLst/>
              <a:uLnTx/>
              <a:uFillTx/>
              <a:latin typeface="Arial"/>
              <a:ea typeface="Arial"/>
              <a:cs typeface="Arial"/>
              <a:sym typeface="Arial"/>
            </a:endParaRPr>
          </a:p>
        </p:txBody>
      </p:sp>
      <p:sp>
        <p:nvSpPr>
          <p:cNvPr id="3" name="Title 1">
            <a:extLst>
              <a:ext uri="{FF2B5EF4-FFF2-40B4-BE49-F238E27FC236}">
                <a16:creationId xmlns:a16="http://schemas.microsoft.com/office/drawing/2014/main" id="{FAD6D14E-459A-7789-B577-42249945FC66}"/>
              </a:ext>
            </a:extLst>
          </p:cNvPr>
          <p:cNvSpPr txBox="1">
            <a:spLocks/>
          </p:cNvSpPr>
          <p:nvPr/>
        </p:nvSpPr>
        <p:spPr>
          <a:xfrm>
            <a:off x="401151" y="4739247"/>
            <a:ext cx="8085822" cy="200734"/>
          </a:xfrm>
          <a:prstGeom prst="rect">
            <a:avLst/>
          </a:prstGeom>
        </p:spPr>
        <p:txBody>
          <a:bodyPr lIns="0" tIns="0" rIns="0" bIns="0"/>
          <a:lstStyle>
            <a:lvl1pPr algn="l" rtl="0" eaLnBrk="0" fontAlgn="base" hangingPunct="0">
              <a:lnSpc>
                <a:spcPct val="90000"/>
              </a:lnSpc>
              <a:spcBef>
                <a:spcPct val="0"/>
              </a:spcBef>
              <a:spcAft>
                <a:spcPct val="0"/>
              </a:spcAft>
              <a:defRPr sz="2400" b="1" i="0" kern="1200" cap="none" baseline="0">
                <a:solidFill>
                  <a:schemeClr val="tx2"/>
                </a:solidFill>
                <a:latin typeface="Nunito Sans Black" pitchFamily="2" charset="77"/>
                <a:ea typeface="Nunito Sans Black" pitchFamily="2" charset="77"/>
                <a:cs typeface="Nunito Sans Black" pitchFamily="2" charset="77"/>
              </a:defRPr>
            </a:lvl1pPr>
            <a:lvl2pPr algn="l" rtl="0" eaLnBrk="0" fontAlgn="base" hangingPunct="0">
              <a:lnSpc>
                <a:spcPct val="90000"/>
              </a:lnSpc>
              <a:spcBef>
                <a:spcPct val="0"/>
              </a:spcBef>
              <a:spcAft>
                <a:spcPct val="0"/>
              </a:spcAft>
              <a:defRPr sz="2475">
                <a:solidFill>
                  <a:schemeClr val="tx1"/>
                </a:solidFill>
                <a:latin typeface="Calibri Light" pitchFamily="34" charset="0"/>
              </a:defRPr>
            </a:lvl2pPr>
            <a:lvl3pPr algn="l" rtl="0" eaLnBrk="0" fontAlgn="base" hangingPunct="0">
              <a:lnSpc>
                <a:spcPct val="90000"/>
              </a:lnSpc>
              <a:spcBef>
                <a:spcPct val="0"/>
              </a:spcBef>
              <a:spcAft>
                <a:spcPct val="0"/>
              </a:spcAft>
              <a:defRPr sz="2475">
                <a:solidFill>
                  <a:schemeClr val="tx1"/>
                </a:solidFill>
                <a:latin typeface="Calibri Light" pitchFamily="34" charset="0"/>
              </a:defRPr>
            </a:lvl3pPr>
            <a:lvl4pPr algn="l" rtl="0" eaLnBrk="0" fontAlgn="base" hangingPunct="0">
              <a:lnSpc>
                <a:spcPct val="90000"/>
              </a:lnSpc>
              <a:spcBef>
                <a:spcPct val="0"/>
              </a:spcBef>
              <a:spcAft>
                <a:spcPct val="0"/>
              </a:spcAft>
              <a:defRPr sz="2475">
                <a:solidFill>
                  <a:schemeClr val="tx1"/>
                </a:solidFill>
                <a:latin typeface="Calibri Light" pitchFamily="34" charset="0"/>
              </a:defRPr>
            </a:lvl4pPr>
            <a:lvl5pPr algn="l" rtl="0" eaLnBrk="0" fontAlgn="base" hangingPunct="0">
              <a:lnSpc>
                <a:spcPct val="90000"/>
              </a:lnSpc>
              <a:spcBef>
                <a:spcPct val="0"/>
              </a:spcBef>
              <a:spcAft>
                <a:spcPct val="0"/>
              </a:spcAft>
              <a:defRPr sz="2475">
                <a:solidFill>
                  <a:schemeClr val="tx1"/>
                </a:solidFill>
                <a:latin typeface="Calibri Light" pitchFamily="34" charset="0"/>
              </a:defRPr>
            </a:lvl5pPr>
            <a:lvl6pPr marL="257175" algn="l" rtl="0" fontAlgn="base">
              <a:lnSpc>
                <a:spcPct val="90000"/>
              </a:lnSpc>
              <a:spcBef>
                <a:spcPct val="0"/>
              </a:spcBef>
              <a:spcAft>
                <a:spcPct val="0"/>
              </a:spcAft>
              <a:defRPr sz="2475">
                <a:solidFill>
                  <a:schemeClr val="tx1"/>
                </a:solidFill>
                <a:latin typeface="Calibri Light" pitchFamily="34" charset="0"/>
              </a:defRPr>
            </a:lvl6pPr>
            <a:lvl7pPr marL="514350" algn="l" rtl="0" fontAlgn="base">
              <a:lnSpc>
                <a:spcPct val="90000"/>
              </a:lnSpc>
              <a:spcBef>
                <a:spcPct val="0"/>
              </a:spcBef>
              <a:spcAft>
                <a:spcPct val="0"/>
              </a:spcAft>
              <a:defRPr sz="2475">
                <a:solidFill>
                  <a:schemeClr val="tx1"/>
                </a:solidFill>
                <a:latin typeface="Calibri Light" pitchFamily="34" charset="0"/>
              </a:defRPr>
            </a:lvl7pPr>
            <a:lvl8pPr marL="771525" algn="l" rtl="0" fontAlgn="base">
              <a:lnSpc>
                <a:spcPct val="90000"/>
              </a:lnSpc>
              <a:spcBef>
                <a:spcPct val="0"/>
              </a:spcBef>
              <a:spcAft>
                <a:spcPct val="0"/>
              </a:spcAft>
              <a:defRPr sz="2475">
                <a:solidFill>
                  <a:schemeClr val="tx1"/>
                </a:solidFill>
                <a:latin typeface="Calibri Light" pitchFamily="34" charset="0"/>
              </a:defRPr>
            </a:lvl8pPr>
            <a:lvl9pPr marL="1028700" algn="l" rtl="0" fontAlgn="base">
              <a:lnSpc>
                <a:spcPct val="90000"/>
              </a:lnSpc>
              <a:spcBef>
                <a:spcPct val="0"/>
              </a:spcBef>
              <a:spcAft>
                <a:spcPct val="0"/>
              </a:spcAft>
              <a:defRPr sz="2475">
                <a:solidFill>
                  <a:schemeClr val="tx1"/>
                </a:solidFill>
                <a:latin typeface="Calibri Light" pitchFamily="34" charset="0"/>
              </a:defRPr>
            </a:lvl9pPr>
          </a:lstStyle>
          <a:p>
            <a:pPr marL="0" marR="0" lvl="0" indent="0" algn="l" defTabSz="685800" rtl="0" eaLnBrk="0" fontAlgn="base" latinLnBrk="0" hangingPunct="0">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Nunito Sans Light" pitchFamily="2" charset="0"/>
                <a:ea typeface="Calibri" panose="020F0502020204030204" pitchFamily="34" charset="0"/>
                <a:sym typeface="Arial"/>
              </a:rPr>
              <a:t>Note: Assumes $17k BTC price, 270 EH / s network hash rate, 90% capacity factor, 95% availability factor, and estimated $35 / kWh average annual power costs (including assumed seasonal demand fees and taxes). Hosting contract includes power cost pass-through, $146k fixed fee per 10 MW, and 15% profit share. Assumes that purchased and hosted machines are 100 Th/s S19j Pros. Cash inflows not referred to as revenue due to pending GAAP treatment of power cost pass-through for hosting contracts.</a:t>
            </a:r>
            <a:endParaRPr kumimoji="0" lang="en-US" sz="800" b="0" i="0" u="none" strike="noStrike" kern="1200" cap="none" spc="0" normalizeH="0" baseline="0" noProof="0" dirty="0">
              <a:ln>
                <a:noFill/>
              </a:ln>
              <a:solidFill>
                <a:srgbClr val="FFFFFF">
                  <a:lumMod val="50000"/>
                </a:srgbClr>
              </a:solidFill>
              <a:effectLst/>
              <a:uLnTx/>
              <a:uFillTx/>
              <a:latin typeface="Nunito Sans Light" pitchFamily="2" charset="0"/>
              <a:sym typeface="Arial"/>
            </a:endParaRPr>
          </a:p>
        </p:txBody>
      </p:sp>
      <p:sp>
        <p:nvSpPr>
          <p:cNvPr id="4" name="Rectangle 3">
            <a:extLst>
              <a:ext uri="{FF2B5EF4-FFF2-40B4-BE49-F238E27FC236}">
                <a16:creationId xmlns:a16="http://schemas.microsoft.com/office/drawing/2014/main" id="{8BD89D69-3045-451F-5CA4-16B3688BFE93}"/>
              </a:ext>
            </a:extLst>
          </p:cNvPr>
          <p:cNvSpPr/>
          <p:nvPr/>
        </p:nvSpPr>
        <p:spPr>
          <a:xfrm>
            <a:off x="660179" y="3928709"/>
            <a:ext cx="5131021" cy="316663"/>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sym typeface="Arial"/>
            </a:endParaRPr>
          </a:p>
        </p:txBody>
      </p:sp>
      <p:sp>
        <p:nvSpPr>
          <p:cNvPr id="5" name="Title 1">
            <a:extLst>
              <a:ext uri="{FF2B5EF4-FFF2-40B4-BE49-F238E27FC236}">
                <a16:creationId xmlns:a16="http://schemas.microsoft.com/office/drawing/2014/main" id="{2548EE36-9BC4-8B9A-E025-E31FD8C40E4F}"/>
              </a:ext>
            </a:extLst>
          </p:cNvPr>
          <p:cNvSpPr txBox="1">
            <a:spLocks/>
          </p:cNvSpPr>
          <p:nvPr/>
        </p:nvSpPr>
        <p:spPr>
          <a:xfrm>
            <a:off x="661397" y="4353413"/>
            <a:ext cx="4929403" cy="200734"/>
          </a:xfrm>
          <a:prstGeom prst="rect">
            <a:avLst/>
          </a:prstGeom>
        </p:spPr>
        <p:txBody>
          <a:bodyPr lIns="0" tIns="0" rIns="0" bIns="0"/>
          <a:lstStyle>
            <a:lvl1pPr algn="l" rtl="0" eaLnBrk="0" fontAlgn="base" hangingPunct="0">
              <a:lnSpc>
                <a:spcPct val="90000"/>
              </a:lnSpc>
              <a:spcBef>
                <a:spcPct val="0"/>
              </a:spcBef>
              <a:spcAft>
                <a:spcPct val="0"/>
              </a:spcAft>
              <a:defRPr sz="2400" b="1" i="0" kern="1200" cap="none" baseline="0">
                <a:solidFill>
                  <a:schemeClr val="tx2"/>
                </a:solidFill>
                <a:latin typeface="Nunito Sans Black" pitchFamily="2" charset="77"/>
                <a:ea typeface="Nunito Sans Black" pitchFamily="2" charset="77"/>
                <a:cs typeface="Nunito Sans Black" pitchFamily="2" charset="77"/>
              </a:defRPr>
            </a:lvl1pPr>
            <a:lvl2pPr algn="l" rtl="0" eaLnBrk="0" fontAlgn="base" hangingPunct="0">
              <a:lnSpc>
                <a:spcPct val="90000"/>
              </a:lnSpc>
              <a:spcBef>
                <a:spcPct val="0"/>
              </a:spcBef>
              <a:spcAft>
                <a:spcPct val="0"/>
              </a:spcAft>
              <a:defRPr sz="2475">
                <a:solidFill>
                  <a:schemeClr val="tx1"/>
                </a:solidFill>
                <a:latin typeface="Calibri Light" pitchFamily="34" charset="0"/>
              </a:defRPr>
            </a:lvl2pPr>
            <a:lvl3pPr algn="l" rtl="0" eaLnBrk="0" fontAlgn="base" hangingPunct="0">
              <a:lnSpc>
                <a:spcPct val="90000"/>
              </a:lnSpc>
              <a:spcBef>
                <a:spcPct val="0"/>
              </a:spcBef>
              <a:spcAft>
                <a:spcPct val="0"/>
              </a:spcAft>
              <a:defRPr sz="2475">
                <a:solidFill>
                  <a:schemeClr val="tx1"/>
                </a:solidFill>
                <a:latin typeface="Calibri Light" pitchFamily="34" charset="0"/>
              </a:defRPr>
            </a:lvl3pPr>
            <a:lvl4pPr algn="l" rtl="0" eaLnBrk="0" fontAlgn="base" hangingPunct="0">
              <a:lnSpc>
                <a:spcPct val="90000"/>
              </a:lnSpc>
              <a:spcBef>
                <a:spcPct val="0"/>
              </a:spcBef>
              <a:spcAft>
                <a:spcPct val="0"/>
              </a:spcAft>
              <a:defRPr sz="2475">
                <a:solidFill>
                  <a:schemeClr val="tx1"/>
                </a:solidFill>
                <a:latin typeface="Calibri Light" pitchFamily="34" charset="0"/>
              </a:defRPr>
            </a:lvl4pPr>
            <a:lvl5pPr algn="l" rtl="0" eaLnBrk="0" fontAlgn="base" hangingPunct="0">
              <a:lnSpc>
                <a:spcPct val="90000"/>
              </a:lnSpc>
              <a:spcBef>
                <a:spcPct val="0"/>
              </a:spcBef>
              <a:spcAft>
                <a:spcPct val="0"/>
              </a:spcAft>
              <a:defRPr sz="2475">
                <a:solidFill>
                  <a:schemeClr val="tx1"/>
                </a:solidFill>
                <a:latin typeface="Calibri Light" pitchFamily="34" charset="0"/>
              </a:defRPr>
            </a:lvl5pPr>
            <a:lvl6pPr marL="257175" algn="l" rtl="0" fontAlgn="base">
              <a:lnSpc>
                <a:spcPct val="90000"/>
              </a:lnSpc>
              <a:spcBef>
                <a:spcPct val="0"/>
              </a:spcBef>
              <a:spcAft>
                <a:spcPct val="0"/>
              </a:spcAft>
              <a:defRPr sz="2475">
                <a:solidFill>
                  <a:schemeClr val="tx1"/>
                </a:solidFill>
                <a:latin typeface="Calibri Light" pitchFamily="34" charset="0"/>
              </a:defRPr>
            </a:lvl6pPr>
            <a:lvl7pPr marL="514350" algn="l" rtl="0" fontAlgn="base">
              <a:lnSpc>
                <a:spcPct val="90000"/>
              </a:lnSpc>
              <a:spcBef>
                <a:spcPct val="0"/>
              </a:spcBef>
              <a:spcAft>
                <a:spcPct val="0"/>
              </a:spcAft>
              <a:defRPr sz="2475">
                <a:solidFill>
                  <a:schemeClr val="tx1"/>
                </a:solidFill>
                <a:latin typeface="Calibri Light" pitchFamily="34" charset="0"/>
              </a:defRPr>
            </a:lvl7pPr>
            <a:lvl8pPr marL="771525" algn="l" rtl="0" fontAlgn="base">
              <a:lnSpc>
                <a:spcPct val="90000"/>
              </a:lnSpc>
              <a:spcBef>
                <a:spcPct val="0"/>
              </a:spcBef>
              <a:spcAft>
                <a:spcPct val="0"/>
              </a:spcAft>
              <a:defRPr sz="2475">
                <a:solidFill>
                  <a:schemeClr val="tx1"/>
                </a:solidFill>
                <a:latin typeface="Calibri Light" pitchFamily="34" charset="0"/>
              </a:defRPr>
            </a:lvl8pPr>
            <a:lvl9pPr marL="1028700" algn="l" rtl="0" fontAlgn="base">
              <a:lnSpc>
                <a:spcPct val="90000"/>
              </a:lnSpc>
              <a:spcBef>
                <a:spcPct val="0"/>
              </a:spcBef>
              <a:spcAft>
                <a:spcPct val="0"/>
              </a:spcAft>
              <a:defRPr sz="2475">
                <a:solidFill>
                  <a:schemeClr val="tx1"/>
                </a:solidFill>
                <a:latin typeface="Calibri Light" pitchFamily="34" charset="0"/>
              </a:defRPr>
            </a:lvl9pPr>
          </a:lstStyle>
          <a:p>
            <a:pPr marL="0" marR="0" lvl="0" indent="0" algn="l" defTabSz="685800" rtl="0" eaLnBrk="0" fontAlgn="base" latinLnBrk="0" hangingPunct="0">
              <a:lnSpc>
                <a:spcPct val="90000"/>
              </a:lnSpc>
              <a:spcBef>
                <a:spcPct val="0"/>
              </a:spcBef>
              <a:spcAft>
                <a:spcPct val="0"/>
              </a:spcAft>
              <a:buClrTx/>
              <a:buSzTx/>
              <a:buFontTx/>
              <a:buNone/>
              <a:tabLst/>
              <a:defRPr/>
            </a:pPr>
            <a:r>
              <a:rPr kumimoji="0" lang="en-US" sz="1000" b="1" i="1" u="none" strike="noStrike" kern="1200" cap="none" spc="0" normalizeH="0" baseline="0" noProof="0" dirty="0">
                <a:ln>
                  <a:noFill/>
                </a:ln>
                <a:solidFill>
                  <a:srgbClr val="CB5828"/>
                </a:solidFill>
                <a:effectLst/>
                <a:uLnTx/>
                <a:uFillTx/>
                <a:latin typeface="Nunito Sans Light" pitchFamily="2" charset="0"/>
                <a:ea typeface="Calibri" panose="020F0502020204030204" pitchFamily="34" charset="0"/>
                <a:sym typeface="Arial"/>
              </a:rPr>
              <a:t>Intended to illustrate cash economics to </a:t>
            </a:r>
            <a:r>
              <a:rPr kumimoji="0" lang="en-US" sz="1000" b="1" i="1" u="none" strike="noStrike" kern="1200" cap="none" spc="0" normalizeH="0" baseline="0" noProof="0" dirty="0" err="1">
                <a:ln>
                  <a:noFill/>
                </a:ln>
                <a:solidFill>
                  <a:srgbClr val="CB5828"/>
                </a:solidFill>
                <a:effectLst/>
                <a:uLnTx/>
                <a:uFillTx/>
                <a:latin typeface="Nunito Sans Light" pitchFamily="2" charset="0"/>
                <a:ea typeface="Calibri" panose="020F0502020204030204" pitchFamily="34" charset="0"/>
                <a:sym typeface="Arial"/>
              </a:rPr>
              <a:t>Soluna</a:t>
            </a:r>
            <a:r>
              <a:rPr kumimoji="0" lang="en-US" sz="1000" b="1" i="1" u="none" strike="noStrike" kern="1200" cap="none" spc="0" normalizeH="0" baseline="0" noProof="0" dirty="0">
                <a:ln>
                  <a:noFill/>
                </a:ln>
                <a:solidFill>
                  <a:srgbClr val="CB5828"/>
                </a:solidFill>
                <a:effectLst/>
                <a:uLnTx/>
                <a:uFillTx/>
                <a:latin typeface="Nunito Sans Light" pitchFamily="2" charset="0"/>
                <a:ea typeface="Calibri" panose="020F0502020204030204" pitchFamily="34" charset="0"/>
                <a:sym typeface="Arial"/>
              </a:rPr>
              <a:t>, NOT representative of GAAP accounting representation.</a:t>
            </a:r>
            <a:endParaRPr kumimoji="0" lang="en-US" sz="1000" b="1" i="1" u="none" strike="noStrike" kern="1200" cap="none" spc="0" normalizeH="0" baseline="0" noProof="0" dirty="0">
              <a:ln>
                <a:noFill/>
              </a:ln>
              <a:solidFill>
                <a:srgbClr val="CB5828"/>
              </a:solidFill>
              <a:effectLst/>
              <a:uLnTx/>
              <a:uFillTx/>
              <a:latin typeface="Nunito Sans Light" pitchFamily="2" charset="0"/>
              <a:sym typeface="Arial"/>
            </a:endParaRPr>
          </a:p>
        </p:txBody>
      </p:sp>
      <p:cxnSp>
        <p:nvCxnSpPr>
          <p:cNvPr id="7" name="Connector: Elbow 6">
            <a:extLst>
              <a:ext uri="{FF2B5EF4-FFF2-40B4-BE49-F238E27FC236}">
                <a16:creationId xmlns:a16="http://schemas.microsoft.com/office/drawing/2014/main" id="{09A9D337-C614-CB7A-D9F8-CEB300AF4226}"/>
              </a:ext>
            </a:extLst>
          </p:cNvPr>
          <p:cNvCxnSpPr>
            <a:cxnSpLocks/>
            <a:stCxn id="4" idx="1"/>
            <a:endCxn id="5" idx="1"/>
          </p:cNvCxnSpPr>
          <p:nvPr/>
        </p:nvCxnSpPr>
        <p:spPr>
          <a:xfrm rot="10800000" flipH="1" flipV="1">
            <a:off x="660179" y="4087040"/>
            <a:ext cx="1218" cy="366739"/>
          </a:xfrm>
          <a:prstGeom prst="bentConnector3">
            <a:avLst>
              <a:gd name="adj1" fmla="val -18768473"/>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8A4E9CEA-5727-68FD-1CD7-DC4C856A619E}"/>
              </a:ext>
            </a:extLst>
          </p:cNvPr>
          <p:cNvSpPr txBox="1">
            <a:spLocks/>
          </p:cNvSpPr>
          <p:nvPr/>
        </p:nvSpPr>
        <p:spPr>
          <a:xfrm>
            <a:off x="661397" y="1266616"/>
            <a:ext cx="4929403" cy="200734"/>
          </a:xfrm>
          <a:prstGeom prst="rect">
            <a:avLst/>
          </a:prstGeom>
        </p:spPr>
        <p:txBody>
          <a:bodyPr lIns="0" tIns="0" rIns="0" bIns="0" anchor="ctr"/>
          <a:lstStyle>
            <a:lvl1pPr algn="l" rtl="0" eaLnBrk="0" fontAlgn="base" hangingPunct="0">
              <a:lnSpc>
                <a:spcPct val="90000"/>
              </a:lnSpc>
              <a:spcBef>
                <a:spcPct val="0"/>
              </a:spcBef>
              <a:spcAft>
                <a:spcPct val="0"/>
              </a:spcAft>
              <a:defRPr sz="2400" b="1" i="0" kern="1200" cap="none" baseline="0">
                <a:solidFill>
                  <a:schemeClr val="tx2"/>
                </a:solidFill>
                <a:latin typeface="Nunito Sans Black" pitchFamily="2" charset="77"/>
                <a:ea typeface="Nunito Sans Black" pitchFamily="2" charset="77"/>
                <a:cs typeface="Nunito Sans Black" pitchFamily="2" charset="77"/>
              </a:defRPr>
            </a:lvl1pPr>
            <a:lvl2pPr algn="l" rtl="0" eaLnBrk="0" fontAlgn="base" hangingPunct="0">
              <a:lnSpc>
                <a:spcPct val="90000"/>
              </a:lnSpc>
              <a:spcBef>
                <a:spcPct val="0"/>
              </a:spcBef>
              <a:spcAft>
                <a:spcPct val="0"/>
              </a:spcAft>
              <a:defRPr sz="2475">
                <a:solidFill>
                  <a:schemeClr val="tx1"/>
                </a:solidFill>
                <a:latin typeface="Calibri Light" pitchFamily="34" charset="0"/>
              </a:defRPr>
            </a:lvl2pPr>
            <a:lvl3pPr algn="l" rtl="0" eaLnBrk="0" fontAlgn="base" hangingPunct="0">
              <a:lnSpc>
                <a:spcPct val="90000"/>
              </a:lnSpc>
              <a:spcBef>
                <a:spcPct val="0"/>
              </a:spcBef>
              <a:spcAft>
                <a:spcPct val="0"/>
              </a:spcAft>
              <a:defRPr sz="2475">
                <a:solidFill>
                  <a:schemeClr val="tx1"/>
                </a:solidFill>
                <a:latin typeface="Calibri Light" pitchFamily="34" charset="0"/>
              </a:defRPr>
            </a:lvl3pPr>
            <a:lvl4pPr algn="l" rtl="0" eaLnBrk="0" fontAlgn="base" hangingPunct="0">
              <a:lnSpc>
                <a:spcPct val="90000"/>
              </a:lnSpc>
              <a:spcBef>
                <a:spcPct val="0"/>
              </a:spcBef>
              <a:spcAft>
                <a:spcPct val="0"/>
              </a:spcAft>
              <a:defRPr sz="2475">
                <a:solidFill>
                  <a:schemeClr val="tx1"/>
                </a:solidFill>
                <a:latin typeface="Calibri Light" pitchFamily="34" charset="0"/>
              </a:defRPr>
            </a:lvl4pPr>
            <a:lvl5pPr algn="l" rtl="0" eaLnBrk="0" fontAlgn="base" hangingPunct="0">
              <a:lnSpc>
                <a:spcPct val="90000"/>
              </a:lnSpc>
              <a:spcBef>
                <a:spcPct val="0"/>
              </a:spcBef>
              <a:spcAft>
                <a:spcPct val="0"/>
              </a:spcAft>
              <a:defRPr sz="2475">
                <a:solidFill>
                  <a:schemeClr val="tx1"/>
                </a:solidFill>
                <a:latin typeface="Calibri Light" pitchFamily="34" charset="0"/>
              </a:defRPr>
            </a:lvl5pPr>
            <a:lvl6pPr marL="257175" algn="l" rtl="0" fontAlgn="base">
              <a:lnSpc>
                <a:spcPct val="90000"/>
              </a:lnSpc>
              <a:spcBef>
                <a:spcPct val="0"/>
              </a:spcBef>
              <a:spcAft>
                <a:spcPct val="0"/>
              </a:spcAft>
              <a:defRPr sz="2475">
                <a:solidFill>
                  <a:schemeClr val="tx1"/>
                </a:solidFill>
                <a:latin typeface="Calibri Light" pitchFamily="34" charset="0"/>
              </a:defRPr>
            </a:lvl6pPr>
            <a:lvl7pPr marL="514350" algn="l" rtl="0" fontAlgn="base">
              <a:lnSpc>
                <a:spcPct val="90000"/>
              </a:lnSpc>
              <a:spcBef>
                <a:spcPct val="0"/>
              </a:spcBef>
              <a:spcAft>
                <a:spcPct val="0"/>
              </a:spcAft>
              <a:defRPr sz="2475">
                <a:solidFill>
                  <a:schemeClr val="tx1"/>
                </a:solidFill>
                <a:latin typeface="Calibri Light" pitchFamily="34" charset="0"/>
              </a:defRPr>
            </a:lvl7pPr>
            <a:lvl8pPr marL="771525" algn="l" rtl="0" fontAlgn="base">
              <a:lnSpc>
                <a:spcPct val="90000"/>
              </a:lnSpc>
              <a:spcBef>
                <a:spcPct val="0"/>
              </a:spcBef>
              <a:spcAft>
                <a:spcPct val="0"/>
              </a:spcAft>
              <a:defRPr sz="2475">
                <a:solidFill>
                  <a:schemeClr val="tx1"/>
                </a:solidFill>
                <a:latin typeface="Calibri Light" pitchFamily="34" charset="0"/>
              </a:defRPr>
            </a:lvl8pPr>
            <a:lvl9pPr marL="1028700" algn="l" rtl="0" fontAlgn="base">
              <a:lnSpc>
                <a:spcPct val="90000"/>
              </a:lnSpc>
              <a:spcBef>
                <a:spcPct val="0"/>
              </a:spcBef>
              <a:spcAft>
                <a:spcPct val="0"/>
              </a:spcAft>
              <a:defRPr sz="2475">
                <a:solidFill>
                  <a:schemeClr val="tx1"/>
                </a:solidFill>
                <a:latin typeface="Calibri Light" pitchFamily="34" charset="0"/>
              </a:defRPr>
            </a:lvl9pPr>
          </a:lstStyle>
          <a:p>
            <a:pPr marL="0" marR="0" lvl="0" indent="0" algn="l" defTabSz="685800" rtl="0" eaLnBrk="0" fontAlgn="base" latinLnBrk="0" hangingPunct="0">
              <a:lnSpc>
                <a:spcPct val="9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B76BC"/>
                </a:solidFill>
                <a:effectLst/>
                <a:uLnTx/>
                <a:uFillTx/>
                <a:latin typeface="Nunito Sans Black" pitchFamily="2" charset="0"/>
                <a:ea typeface="Calibri" panose="020F0502020204030204" pitchFamily="34" charset="0"/>
                <a:sym typeface="Arial"/>
              </a:rPr>
              <a:t>Illustrative Monthly P&amp;L</a:t>
            </a:r>
          </a:p>
          <a:p>
            <a:pPr marL="0" marR="0" lvl="0" indent="0" algn="l" defTabSz="685800" rtl="0" eaLnBrk="0" fontAlgn="base" latinLnBrk="0" hangingPunct="0">
              <a:lnSpc>
                <a:spcPct val="9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B76BC"/>
                </a:solidFill>
                <a:effectLst/>
                <a:uLnTx/>
                <a:uFillTx/>
                <a:latin typeface="Nunito Sans Black" pitchFamily="2" charset="0"/>
                <a:sym typeface="Arial"/>
              </a:rPr>
              <a:t>($ in ‘000s)</a:t>
            </a:r>
          </a:p>
        </p:txBody>
      </p:sp>
    </p:spTree>
    <p:extLst>
      <p:ext uri="{BB962C8B-B14F-4D97-AF65-F5344CB8AC3E}">
        <p14:creationId xmlns:p14="http://schemas.microsoft.com/office/powerpoint/2010/main" val="961224966"/>
      </p:ext>
    </p:extLst>
  </p:cSld>
  <p:clrMapOvr>
    <a:masterClrMapping/>
  </p:clrMapOvr>
  <mc:AlternateContent xmlns:mc="http://schemas.openxmlformats.org/markup-compatibility/2006" xmlns:p14="http://schemas.microsoft.com/office/powerpoint/2010/main">
    <mc:Choice Requires="p14">
      <p:transition spd="slow" p14:dur="2000" advTm="126395"/>
    </mc:Choice>
    <mc:Fallback xmlns="">
      <p:transition spd="slow" advTm="12639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87EA7ED6-EF41-21CA-922B-EAE08C0A3229}"/>
              </a:ext>
            </a:extLst>
          </p:cNvPr>
          <p:cNvGraphicFramePr>
            <a:graphicFrameLocks/>
          </p:cNvGraphicFramePr>
          <p:nvPr>
            <p:extLst>
              <p:ext uri="{D42A27DB-BD31-4B8C-83A1-F6EECF244321}">
                <p14:modId xmlns:p14="http://schemas.microsoft.com/office/powerpoint/2010/main" val="2543067585"/>
              </p:ext>
            </p:extLst>
          </p:nvPr>
        </p:nvGraphicFramePr>
        <p:xfrm>
          <a:off x="800100" y="2114550"/>
          <a:ext cx="8039100" cy="2400300"/>
        </p:xfrm>
        <a:graphic>
          <a:graphicData uri="http://schemas.openxmlformats.org/drawingml/2006/chart">
            <c:chart xmlns:c="http://schemas.openxmlformats.org/drawingml/2006/chart" xmlns:r="http://schemas.openxmlformats.org/officeDocument/2006/relationships" r:id="rId3"/>
          </a:graphicData>
        </a:graphic>
      </p:graphicFrame>
      <p:sp>
        <p:nvSpPr>
          <p:cNvPr id="21" name="Google Shape;161;p27">
            <a:extLst>
              <a:ext uri="{FF2B5EF4-FFF2-40B4-BE49-F238E27FC236}">
                <a16:creationId xmlns:a16="http://schemas.microsoft.com/office/drawing/2014/main" id="{32255A6F-8067-5C4C-AC61-6BD31FDB5772}"/>
              </a:ext>
            </a:extLst>
          </p:cNvPr>
          <p:cNvSpPr txBox="1"/>
          <p:nvPr/>
        </p:nvSpPr>
        <p:spPr>
          <a:xfrm>
            <a:off x="514350" y="291113"/>
            <a:ext cx="9144000" cy="992549"/>
          </a:xfrm>
          <a:prstGeom prst="rect">
            <a:avLst/>
          </a:prstGeom>
          <a:noFill/>
          <a:ln>
            <a:noFill/>
          </a:ln>
        </p:spPr>
        <p:txBody>
          <a:bodyPr spcFirstLastPara="1" wrap="square" lIns="68569" tIns="34275" rIns="68569" bIns="34275" anchor="t" anchorCtr="0">
            <a:spAutoFit/>
          </a:bodyPr>
          <a:lstStyle/>
          <a:p>
            <a:pPr marL="0" marR="0" lvl="0" indent="0" algn="l" defTabSz="685783" rtl="0" eaLnBrk="1" fontAlgn="auto" latinLnBrk="0" hangingPunct="1">
              <a:lnSpc>
                <a:spcPts val="362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Nunito Sans Black"/>
                <a:ea typeface="Nunito Sans Black"/>
                <a:cs typeface="Nunito Sans Black"/>
                <a:sym typeface="Nunito Sans Black"/>
              </a:rPr>
              <a:t>Operational Efficiencies - </a:t>
            </a:r>
            <a:r>
              <a:rPr kumimoji="0" lang="en-US" sz="2800" b="1" i="0" u="none" strike="noStrike" kern="0" cap="none" spc="0" normalizeH="0" baseline="0" noProof="0" dirty="0" err="1">
                <a:ln>
                  <a:noFill/>
                </a:ln>
                <a:solidFill>
                  <a:schemeClr val="accent1"/>
                </a:solidFill>
                <a:effectLst/>
                <a:uLnTx/>
                <a:uFillTx/>
                <a:latin typeface="Nunito Sans" pitchFamily="2" charset="0"/>
                <a:ea typeface="Nunito Sans Black"/>
                <a:cs typeface="Nunito Sans Black"/>
                <a:sym typeface="Nunito Sans Black"/>
              </a:rPr>
              <a:t>Soluna</a:t>
            </a:r>
            <a:r>
              <a:rPr kumimoji="0" lang="en-US" sz="2800" b="1" i="0" u="none" strike="noStrike" kern="0" cap="none" spc="0" normalizeH="0" baseline="0" noProof="0" dirty="0">
                <a:ln>
                  <a:noFill/>
                </a:ln>
                <a:solidFill>
                  <a:schemeClr val="accent1"/>
                </a:solidFill>
                <a:effectLst/>
                <a:uLnTx/>
                <a:uFillTx/>
                <a:latin typeface="Nunito Sans" pitchFamily="2" charset="0"/>
                <a:ea typeface="Nunito Sans Black"/>
                <a:cs typeface="Nunito Sans Black"/>
                <a:sym typeface="Nunito Sans Black"/>
              </a:rPr>
              <a:t> outperforms </a:t>
            </a:r>
            <a:br>
              <a:rPr kumimoji="0" lang="en-US" sz="2800" b="1" i="0" u="none" strike="noStrike" kern="0" cap="none" spc="0" normalizeH="0" baseline="0" noProof="0" dirty="0">
                <a:ln>
                  <a:noFill/>
                </a:ln>
                <a:solidFill>
                  <a:schemeClr val="accent1"/>
                </a:solidFill>
                <a:effectLst/>
                <a:uLnTx/>
                <a:uFillTx/>
                <a:latin typeface="Nunito Sans" pitchFamily="2" charset="0"/>
                <a:ea typeface="Nunito Sans Black"/>
                <a:cs typeface="Nunito Sans Black"/>
                <a:sym typeface="Nunito Sans Black"/>
              </a:rPr>
            </a:br>
            <a:r>
              <a:rPr kumimoji="0" lang="en-US" sz="2800" b="1" i="0" u="none" strike="noStrike" kern="0" cap="none" spc="0" normalizeH="0" baseline="0" noProof="0" dirty="0" err="1">
                <a:ln>
                  <a:noFill/>
                </a:ln>
                <a:solidFill>
                  <a:schemeClr val="accent1"/>
                </a:solidFill>
                <a:effectLst/>
                <a:uLnTx/>
                <a:uFillTx/>
                <a:latin typeface="Nunito Sans" pitchFamily="2" charset="0"/>
                <a:ea typeface="Nunito Sans Black"/>
                <a:cs typeface="Nunito Sans Black"/>
                <a:sym typeface="Nunito Sans Black"/>
              </a:rPr>
              <a:t>hashprice</a:t>
            </a:r>
            <a:r>
              <a:rPr kumimoji="0" lang="en-US" sz="2800" b="1" i="0" u="none" strike="noStrike" kern="0" cap="none" spc="0" normalizeH="0" baseline="0" noProof="0" dirty="0">
                <a:ln>
                  <a:noFill/>
                </a:ln>
                <a:solidFill>
                  <a:schemeClr val="accent1"/>
                </a:solidFill>
                <a:effectLst/>
                <a:uLnTx/>
                <a:uFillTx/>
                <a:latin typeface="Nunito Sans" pitchFamily="2" charset="0"/>
                <a:ea typeface="Nunito Sans Black"/>
                <a:cs typeface="Nunito Sans Black"/>
                <a:sym typeface="Nunito Sans Black"/>
              </a:rPr>
              <a:t> declines</a:t>
            </a:r>
            <a:endParaRPr kumimoji="0" lang="en-US" sz="2700" b="1" i="0" u="none" strike="noStrike" kern="0" cap="none" spc="0" normalizeH="0" baseline="0" noProof="0" dirty="0">
              <a:ln>
                <a:noFill/>
              </a:ln>
              <a:solidFill>
                <a:schemeClr val="accent1"/>
              </a:solidFill>
              <a:effectLst/>
              <a:uLnTx/>
              <a:uFillTx/>
              <a:latin typeface="Nunito Sans" pitchFamily="2" charset="0"/>
              <a:ea typeface="Nunito Sans Black"/>
              <a:cs typeface="Nunito Sans Black"/>
              <a:sym typeface="Nunito Sans Black"/>
            </a:endParaRPr>
          </a:p>
        </p:txBody>
      </p:sp>
      <p:sp>
        <p:nvSpPr>
          <p:cNvPr id="10" name="TextBox 9">
            <a:extLst>
              <a:ext uri="{FF2B5EF4-FFF2-40B4-BE49-F238E27FC236}">
                <a16:creationId xmlns:a16="http://schemas.microsoft.com/office/drawing/2014/main" id="{6ABD6D7D-375D-5EB4-E1B8-90F5DD8541AA}"/>
              </a:ext>
            </a:extLst>
          </p:cNvPr>
          <p:cNvSpPr txBox="1"/>
          <p:nvPr/>
        </p:nvSpPr>
        <p:spPr>
          <a:xfrm>
            <a:off x="527255" y="1314450"/>
            <a:ext cx="372502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B76BC"/>
                </a:solidFill>
                <a:effectLst/>
                <a:uLnTx/>
                <a:uFillTx/>
                <a:latin typeface="Arial"/>
                <a:ea typeface="+mn-ea"/>
                <a:cs typeface="+mn-cs"/>
              </a:rPr>
              <a:t>Percent Decline</a:t>
            </a:r>
          </a:p>
        </p:txBody>
      </p:sp>
      <p:sp>
        <p:nvSpPr>
          <p:cNvPr id="2" name="Left Brace 1">
            <a:extLst>
              <a:ext uri="{FF2B5EF4-FFF2-40B4-BE49-F238E27FC236}">
                <a16:creationId xmlns:a16="http://schemas.microsoft.com/office/drawing/2014/main" id="{DE85523A-5193-A870-56E7-CF3455FAAAA8}"/>
              </a:ext>
            </a:extLst>
          </p:cNvPr>
          <p:cNvSpPr/>
          <p:nvPr/>
        </p:nvSpPr>
        <p:spPr>
          <a:xfrm>
            <a:off x="5648075" y="3171276"/>
            <a:ext cx="143125" cy="67886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 name="TextBox 2">
            <a:extLst>
              <a:ext uri="{FF2B5EF4-FFF2-40B4-BE49-F238E27FC236}">
                <a16:creationId xmlns:a16="http://schemas.microsoft.com/office/drawing/2014/main" id="{D0794A52-AB52-2FEF-3DED-ABA99345CD7E}"/>
              </a:ext>
            </a:extLst>
          </p:cNvPr>
          <p:cNvSpPr txBox="1"/>
          <p:nvPr/>
        </p:nvSpPr>
        <p:spPr>
          <a:xfrm>
            <a:off x="4089950" y="3327788"/>
            <a:ext cx="147265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i="1" dirty="0">
                <a:solidFill>
                  <a:srgbClr val="2B76BC"/>
                </a:solidFill>
                <a:latin typeface="Nunito Sans" pitchFamily="2" charset="0"/>
              </a:rPr>
              <a:t>4.5</a:t>
            </a:r>
            <a:r>
              <a:rPr kumimoji="0" lang="en-US" sz="1000" b="1" i="1" u="none" strike="noStrike" kern="1200" cap="none" spc="0" normalizeH="0" baseline="0" noProof="0" dirty="0">
                <a:ln>
                  <a:noFill/>
                </a:ln>
                <a:solidFill>
                  <a:srgbClr val="2B76BC"/>
                </a:solidFill>
                <a:effectLst/>
                <a:uLnTx/>
                <a:uFillTx/>
                <a:latin typeface="Nunito Sans" pitchFamily="2" charset="0"/>
                <a:ea typeface="+mn-ea"/>
                <a:cs typeface="+mn-cs"/>
              </a:rPr>
              <a:t>% Relative Outperformance</a:t>
            </a:r>
          </a:p>
        </p:txBody>
      </p:sp>
      <p:sp>
        <p:nvSpPr>
          <p:cNvPr id="7" name="Title 1">
            <a:extLst>
              <a:ext uri="{FF2B5EF4-FFF2-40B4-BE49-F238E27FC236}">
                <a16:creationId xmlns:a16="http://schemas.microsoft.com/office/drawing/2014/main" id="{EB120FB1-8AC1-9D07-7EAD-38CCFD6A4B83}"/>
              </a:ext>
            </a:extLst>
          </p:cNvPr>
          <p:cNvSpPr txBox="1">
            <a:spLocks/>
          </p:cNvSpPr>
          <p:nvPr/>
        </p:nvSpPr>
        <p:spPr>
          <a:xfrm>
            <a:off x="401151" y="4885616"/>
            <a:ext cx="8085822" cy="200734"/>
          </a:xfrm>
          <a:prstGeom prst="rect">
            <a:avLst/>
          </a:prstGeom>
        </p:spPr>
        <p:txBody>
          <a:bodyPr lIns="0" tIns="0" rIns="0" bIns="0"/>
          <a:lstStyle>
            <a:lvl1pPr algn="l" rtl="0" eaLnBrk="0" fontAlgn="base" hangingPunct="0">
              <a:lnSpc>
                <a:spcPct val="90000"/>
              </a:lnSpc>
              <a:spcBef>
                <a:spcPct val="0"/>
              </a:spcBef>
              <a:spcAft>
                <a:spcPct val="0"/>
              </a:spcAft>
              <a:defRPr sz="2400" b="1" i="0" kern="1200" cap="none" baseline="0">
                <a:solidFill>
                  <a:schemeClr val="tx2"/>
                </a:solidFill>
                <a:latin typeface="Nunito Sans Black" pitchFamily="2" charset="77"/>
                <a:ea typeface="Nunito Sans Black" pitchFamily="2" charset="77"/>
                <a:cs typeface="Nunito Sans Black" pitchFamily="2" charset="77"/>
              </a:defRPr>
            </a:lvl1pPr>
            <a:lvl2pPr algn="l" rtl="0" eaLnBrk="0" fontAlgn="base" hangingPunct="0">
              <a:lnSpc>
                <a:spcPct val="90000"/>
              </a:lnSpc>
              <a:spcBef>
                <a:spcPct val="0"/>
              </a:spcBef>
              <a:spcAft>
                <a:spcPct val="0"/>
              </a:spcAft>
              <a:defRPr sz="2475">
                <a:solidFill>
                  <a:schemeClr val="tx1"/>
                </a:solidFill>
                <a:latin typeface="Calibri Light" pitchFamily="34" charset="0"/>
              </a:defRPr>
            </a:lvl2pPr>
            <a:lvl3pPr algn="l" rtl="0" eaLnBrk="0" fontAlgn="base" hangingPunct="0">
              <a:lnSpc>
                <a:spcPct val="90000"/>
              </a:lnSpc>
              <a:spcBef>
                <a:spcPct val="0"/>
              </a:spcBef>
              <a:spcAft>
                <a:spcPct val="0"/>
              </a:spcAft>
              <a:defRPr sz="2475">
                <a:solidFill>
                  <a:schemeClr val="tx1"/>
                </a:solidFill>
                <a:latin typeface="Calibri Light" pitchFamily="34" charset="0"/>
              </a:defRPr>
            </a:lvl3pPr>
            <a:lvl4pPr algn="l" rtl="0" eaLnBrk="0" fontAlgn="base" hangingPunct="0">
              <a:lnSpc>
                <a:spcPct val="90000"/>
              </a:lnSpc>
              <a:spcBef>
                <a:spcPct val="0"/>
              </a:spcBef>
              <a:spcAft>
                <a:spcPct val="0"/>
              </a:spcAft>
              <a:defRPr sz="2475">
                <a:solidFill>
                  <a:schemeClr val="tx1"/>
                </a:solidFill>
                <a:latin typeface="Calibri Light" pitchFamily="34" charset="0"/>
              </a:defRPr>
            </a:lvl4pPr>
            <a:lvl5pPr algn="l" rtl="0" eaLnBrk="0" fontAlgn="base" hangingPunct="0">
              <a:lnSpc>
                <a:spcPct val="90000"/>
              </a:lnSpc>
              <a:spcBef>
                <a:spcPct val="0"/>
              </a:spcBef>
              <a:spcAft>
                <a:spcPct val="0"/>
              </a:spcAft>
              <a:defRPr sz="2475">
                <a:solidFill>
                  <a:schemeClr val="tx1"/>
                </a:solidFill>
                <a:latin typeface="Calibri Light" pitchFamily="34" charset="0"/>
              </a:defRPr>
            </a:lvl5pPr>
            <a:lvl6pPr marL="257175" algn="l" rtl="0" fontAlgn="base">
              <a:lnSpc>
                <a:spcPct val="90000"/>
              </a:lnSpc>
              <a:spcBef>
                <a:spcPct val="0"/>
              </a:spcBef>
              <a:spcAft>
                <a:spcPct val="0"/>
              </a:spcAft>
              <a:defRPr sz="2475">
                <a:solidFill>
                  <a:schemeClr val="tx1"/>
                </a:solidFill>
                <a:latin typeface="Calibri Light" pitchFamily="34" charset="0"/>
              </a:defRPr>
            </a:lvl6pPr>
            <a:lvl7pPr marL="514350" algn="l" rtl="0" fontAlgn="base">
              <a:lnSpc>
                <a:spcPct val="90000"/>
              </a:lnSpc>
              <a:spcBef>
                <a:spcPct val="0"/>
              </a:spcBef>
              <a:spcAft>
                <a:spcPct val="0"/>
              </a:spcAft>
              <a:defRPr sz="2475">
                <a:solidFill>
                  <a:schemeClr val="tx1"/>
                </a:solidFill>
                <a:latin typeface="Calibri Light" pitchFamily="34" charset="0"/>
              </a:defRPr>
            </a:lvl7pPr>
            <a:lvl8pPr marL="771525" algn="l" rtl="0" fontAlgn="base">
              <a:lnSpc>
                <a:spcPct val="90000"/>
              </a:lnSpc>
              <a:spcBef>
                <a:spcPct val="0"/>
              </a:spcBef>
              <a:spcAft>
                <a:spcPct val="0"/>
              </a:spcAft>
              <a:defRPr sz="2475">
                <a:solidFill>
                  <a:schemeClr val="tx1"/>
                </a:solidFill>
                <a:latin typeface="Calibri Light" pitchFamily="34" charset="0"/>
              </a:defRPr>
            </a:lvl8pPr>
            <a:lvl9pPr marL="1028700" algn="l" rtl="0" fontAlgn="base">
              <a:lnSpc>
                <a:spcPct val="90000"/>
              </a:lnSpc>
              <a:spcBef>
                <a:spcPct val="0"/>
              </a:spcBef>
              <a:spcAft>
                <a:spcPct val="0"/>
              </a:spcAft>
              <a:defRPr sz="2475">
                <a:solidFill>
                  <a:schemeClr val="tx1"/>
                </a:solidFill>
                <a:latin typeface="Calibri Light" pitchFamily="34" charset="0"/>
              </a:defRPr>
            </a:lvl9pPr>
          </a:lstStyle>
          <a:p>
            <a:pPr marL="0" marR="0" lvl="0" indent="0" algn="l" defTabSz="685800" rtl="0" eaLnBrk="0" fontAlgn="base" latinLnBrk="0" hangingPunct="0">
              <a:lnSpc>
                <a:spcPct val="90000"/>
              </a:lnSpc>
              <a:spcBef>
                <a:spcPct val="0"/>
              </a:spcBef>
              <a:spcAft>
                <a:spcPct val="0"/>
              </a:spcAft>
              <a:buClrTx/>
              <a:buSzTx/>
              <a:buFontTx/>
              <a:buNone/>
              <a:tabLst/>
              <a:defRPr/>
            </a:pPr>
            <a:r>
              <a:rPr lang="en-US" sz="800" b="0" dirty="0">
                <a:solidFill>
                  <a:srgbClr val="FFFFFF">
                    <a:lumMod val="50000"/>
                  </a:srgbClr>
                </a:solidFill>
                <a:latin typeface="Nunito Sans Light" pitchFamily="2" charset="0"/>
                <a:sym typeface="Arial"/>
              </a:rPr>
              <a:t>* Luxor </a:t>
            </a:r>
            <a:r>
              <a:rPr lang="en-US" sz="800" b="0" dirty="0" err="1">
                <a:solidFill>
                  <a:srgbClr val="FFFFFF">
                    <a:lumMod val="50000"/>
                  </a:srgbClr>
                </a:solidFill>
                <a:latin typeface="Nunito Sans Light" pitchFamily="2" charset="0"/>
                <a:sym typeface="Arial"/>
              </a:rPr>
              <a:t>hashprice</a:t>
            </a:r>
            <a:r>
              <a:rPr lang="en-US" sz="800" b="0" dirty="0">
                <a:solidFill>
                  <a:srgbClr val="FFFFFF">
                    <a:lumMod val="50000"/>
                  </a:srgbClr>
                </a:solidFill>
                <a:latin typeface="Nunito Sans Light" pitchFamily="2" charset="0"/>
                <a:sym typeface="Arial"/>
              </a:rPr>
              <a:t> index ($ / PH / Day) – accounts for changes in Bitcoin price as well as changes in network </a:t>
            </a:r>
            <a:r>
              <a:rPr lang="en-US" sz="800" b="0" dirty="0" err="1">
                <a:solidFill>
                  <a:srgbClr val="FFFFFF">
                    <a:lumMod val="50000"/>
                  </a:srgbClr>
                </a:solidFill>
                <a:latin typeface="Nunito Sans Light" pitchFamily="2" charset="0"/>
                <a:sym typeface="Arial"/>
              </a:rPr>
              <a:t>hashrate</a:t>
            </a:r>
            <a:endParaRPr kumimoji="0" lang="en-US" sz="800" b="0" i="0" u="none" strike="noStrike" kern="1200" cap="none" spc="0" normalizeH="0" baseline="0" noProof="0" dirty="0">
              <a:ln>
                <a:noFill/>
              </a:ln>
              <a:solidFill>
                <a:srgbClr val="FFFFFF">
                  <a:lumMod val="50000"/>
                </a:srgbClr>
              </a:solidFill>
              <a:effectLst/>
              <a:uLnTx/>
              <a:uFillTx/>
              <a:latin typeface="Nunito Sans Light" pitchFamily="2" charset="0"/>
              <a:sym typeface="Arial"/>
            </a:endParaRPr>
          </a:p>
        </p:txBody>
      </p:sp>
      <p:sp>
        <p:nvSpPr>
          <p:cNvPr id="8" name="Title 1">
            <a:extLst>
              <a:ext uri="{FF2B5EF4-FFF2-40B4-BE49-F238E27FC236}">
                <a16:creationId xmlns:a16="http://schemas.microsoft.com/office/drawing/2014/main" id="{F7DEDE73-4C31-5AAB-CF0D-25CDA622618B}"/>
              </a:ext>
            </a:extLst>
          </p:cNvPr>
          <p:cNvSpPr txBox="1">
            <a:spLocks/>
          </p:cNvSpPr>
          <p:nvPr/>
        </p:nvSpPr>
        <p:spPr>
          <a:xfrm>
            <a:off x="7634990" y="4284762"/>
            <a:ext cx="678444" cy="200734"/>
          </a:xfrm>
          <a:prstGeom prst="rect">
            <a:avLst/>
          </a:prstGeom>
        </p:spPr>
        <p:txBody>
          <a:bodyPr lIns="0" tIns="0" rIns="0" bIns="0"/>
          <a:lstStyle>
            <a:lvl1pPr algn="l" rtl="0" eaLnBrk="0" fontAlgn="base" hangingPunct="0">
              <a:lnSpc>
                <a:spcPct val="90000"/>
              </a:lnSpc>
              <a:spcBef>
                <a:spcPct val="0"/>
              </a:spcBef>
              <a:spcAft>
                <a:spcPct val="0"/>
              </a:spcAft>
              <a:defRPr sz="2400" b="1" i="0" kern="1200" cap="none" baseline="0">
                <a:solidFill>
                  <a:schemeClr val="tx2"/>
                </a:solidFill>
                <a:latin typeface="Nunito Sans Black" pitchFamily="2" charset="77"/>
                <a:ea typeface="Nunito Sans Black" pitchFamily="2" charset="77"/>
                <a:cs typeface="Nunito Sans Black" pitchFamily="2" charset="77"/>
              </a:defRPr>
            </a:lvl1pPr>
            <a:lvl2pPr algn="l" rtl="0" eaLnBrk="0" fontAlgn="base" hangingPunct="0">
              <a:lnSpc>
                <a:spcPct val="90000"/>
              </a:lnSpc>
              <a:spcBef>
                <a:spcPct val="0"/>
              </a:spcBef>
              <a:spcAft>
                <a:spcPct val="0"/>
              </a:spcAft>
              <a:defRPr sz="2475">
                <a:solidFill>
                  <a:schemeClr val="tx1"/>
                </a:solidFill>
                <a:latin typeface="Calibri Light" pitchFamily="34" charset="0"/>
              </a:defRPr>
            </a:lvl2pPr>
            <a:lvl3pPr algn="l" rtl="0" eaLnBrk="0" fontAlgn="base" hangingPunct="0">
              <a:lnSpc>
                <a:spcPct val="90000"/>
              </a:lnSpc>
              <a:spcBef>
                <a:spcPct val="0"/>
              </a:spcBef>
              <a:spcAft>
                <a:spcPct val="0"/>
              </a:spcAft>
              <a:defRPr sz="2475">
                <a:solidFill>
                  <a:schemeClr val="tx1"/>
                </a:solidFill>
                <a:latin typeface="Calibri Light" pitchFamily="34" charset="0"/>
              </a:defRPr>
            </a:lvl3pPr>
            <a:lvl4pPr algn="l" rtl="0" eaLnBrk="0" fontAlgn="base" hangingPunct="0">
              <a:lnSpc>
                <a:spcPct val="90000"/>
              </a:lnSpc>
              <a:spcBef>
                <a:spcPct val="0"/>
              </a:spcBef>
              <a:spcAft>
                <a:spcPct val="0"/>
              </a:spcAft>
              <a:defRPr sz="2475">
                <a:solidFill>
                  <a:schemeClr val="tx1"/>
                </a:solidFill>
                <a:latin typeface="Calibri Light" pitchFamily="34" charset="0"/>
              </a:defRPr>
            </a:lvl4pPr>
            <a:lvl5pPr algn="l" rtl="0" eaLnBrk="0" fontAlgn="base" hangingPunct="0">
              <a:lnSpc>
                <a:spcPct val="90000"/>
              </a:lnSpc>
              <a:spcBef>
                <a:spcPct val="0"/>
              </a:spcBef>
              <a:spcAft>
                <a:spcPct val="0"/>
              </a:spcAft>
              <a:defRPr sz="2475">
                <a:solidFill>
                  <a:schemeClr val="tx1"/>
                </a:solidFill>
                <a:latin typeface="Calibri Light" pitchFamily="34" charset="0"/>
              </a:defRPr>
            </a:lvl5pPr>
            <a:lvl6pPr marL="257175" algn="l" rtl="0" fontAlgn="base">
              <a:lnSpc>
                <a:spcPct val="90000"/>
              </a:lnSpc>
              <a:spcBef>
                <a:spcPct val="0"/>
              </a:spcBef>
              <a:spcAft>
                <a:spcPct val="0"/>
              </a:spcAft>
              <a:defRPr sz="2475">
                <a:solidFill>
                  <a:schemeClr val="tx1"/>
                </a:solidFill>
                <a:latin typeface="Calibri Light" pitchFamily="34" charset="0"/>
              </a:defRPr>
            </a:lvl6pPr>
            <a:lvl7pPr marL="514350" algn="l" rtl="0" fontAlgn="base">
              <a:lnSpc>
                <a:spcPct val="90000"/>
              </a:lnSpc>
              <a:spcBef>
                <a:spcPct val="0"/>
              </a:spcBef>
              <a:spcAft>
                <a:spcPct val="0"/>
              </a:spcAft>
              <a:defRPr sz="2475">
                <a:solidFill>
                  <a:schemeClr val="tx1"/>
                </a:solidFill>
                <a:latin typeface="Calibri Light" pitchFamily="34" charset="0"/>
              </a:defRPr>
            </a:lvl7pPr>
            <a:lvl8pPr marL="771525" algn="l" rtl="0" fontAlgn="base">
              <a:lnSpc>
                <a:spcPct val="90000"/>
              </a:lnSpc>
              <a:spcBef>
                <a:spcPct val="0"/>
              </a:spcBef>
              <a:spcAft>
                <a:spcPct val="0"/>
              </a:spcAft>
              <a:defRPr sz="2475">
                <a:solidFill>
                  <a:schemeClr val="tx1"/>
                </a:solidFill>
                <a:latin typeface="Calibri Light" pitchFamily="34" charset="0"/>
              </a:defRPr>
            </a:lvl8pPr>
            <a:lvl9pPr marL="1028700" algn="l" rtl="0" fontAlgn="base">
              <a:lnSpc>
                <a:spcPct val="90000"/>
              </a:lnSpc>
              <a:spcBef>
                <a:spcPct val="0"/>
              </a:spcBef>
              <a:spcAft>
                <a:spcPct val="0"/>
              </a:spcAft>
              <a:defRPr sz="2475">
                <a:solidFill>
                  <a:schemeClr val="tx1"/>
                </a:solidFill>
                <a:latin typeface="Calibri Light" pitchFamily="34" charset="0"/>
              </a:defRPr>
            </a:lvl9pPr>
          </a:lstStyle>
          <a:p>
            <a:pPr marL="0" marR="0" lvl="0" indent="0" algn="l" defTabSz="685800" rtl="0" eaLnBrk="0" fontAlgn="base" latinLnBrk="0" hangingPunct="0">
              <a:lnSpc>
                <a:spcPct val="90000"/>
              </a:lnSpc>
              <a:spcBef>
                <a:spcPct val="0"/>
              </a:spcBef>
              <a:spcAft>
                <a:spcPct val="0"/>
              </a:spcAft>
              <a:buClrTx/>
              <a:buSzTx/>
              <a:buFontTx/>
              <a:buNone/>
              <a:tabLst/>
              <a:defRPr/>
            </a:pPr>
            <a:r>
              <a:rPr lang="en-US" sz="1200" b="0" dirty="0">
                <a:solidFill>
                  <a:srgbClr val="FFFFFF">
                    <a:lumMod val="50000"/>
                  </a:srgbClr>
                </a:solidFill>
                <a:latin typeface="Nunito Sans Light" pitchFamily="2" charset="0"/>
                <a:sym typeface="Arial"/>
              </a:rPr>
              <a:t>*</a:t>
            </a:r>
            <a:endParaRPr kumimoji="0" lang="en-US" sz="1200" b="0" i="0" u="none" strike="noStrike" kern="1200" cap="none" spc="0" normalizeH="0" baseline="0" noProof="0" dirty="0">
              <a:ln>
                <a:noFill/>
              </a:ln>
              <a:solidFill>
                <a:srgbClr val="FFFFFF">
                  <a:lumMod val="50000"/>
                </a:srgbClr>
              </a:solidFill>
              <a:effectLst/>
              <a:uLnTx/>
              <a:uFillTx/>
              <a:latin typeface="Nunito Sans Light" pitchFamily="2" charset="0"/>
              <a:sym typeface="Arial"/>
            </a:endParaRPr>
          </a:p>
        </p:txBody>
      </p:sp>
      <p:sp>
        <p:nvSpPr>
          <p:cNvPr id="4" name="TextBox 3">
            <a:extLst>
              <a:ext uri="{FF2B5EF4-FFF2-40B4-BE49-F238E27FC236}">
                <a16:creationId xmlns:a16="http://schemas.microsoft.com/office/drawing/2014/main" id="{608A6705-4723-B108-C8FD-39AA5EB5EACB}"/>
              </a:ext>
            </a:extLst>
          </p:cNvPr>
          <p:cNvSpPr txBox="1"/>
          <p:nvPr/>
        </p:nvSpPr>
        <p:spPr>
          <a:xfrm>
            <a:off x="2404399" y="4399759"/>
            <a:ext cx="914400" cy="215444"/>
          </a:xfrm>
          <a:prstGeom prst="rect">
            <a:avLst/>
          </a:prstGeom>
          <a:noFill/>
        </p:spPr>
        <p:txBody>
          <a:bodyPr wrap="square" rtlCol="0">
            <a:spAutoFit/>
          </a:bodyPr>
          <a:lstStyle/>
          <a:p>
            <a:pPr algn="ctr"/>
            <a:r>
              <a:rPr lang="en-US" sz="800" i="1" dirty="0">
                <a:solidFill>
                  <a:schemeClr val="bg1">
                    <a:lumMod val="50000"/>
                  </a:schemeClr>
                </a:solidFill>
                <a:latin typeface="Nunito Sans" pitchFamily="2" charset="0"/>
              </a:rPr>
              <a:t>(Non-GAAP)</a:t>
            </a:r>
          </a:p>
        </p:txBody>
      </p:sp>
    </p:spTree>
    <p:extLst>
      <p:ext uri="{BB962C8B-B14F-4D97-AF65-F5344CB8AC3E}">
        <p14:creationId xmlns:p14="http://schemas.microsoft.com/office/powerpoint/2010/main" val="3123716176"/>
      </p:ext>
    </p:extLst>
  </p:cSld>
  <p:clrMapOvr>
    <a:masterClrMapping/>
  </p:clrMapOvr>
  <mc:AlternateContent xmlns:mc="http://schemas.openxmlformats.org/markup-compatibility/2006" xmlns:p14="http://schemas.microsoft.com/office/powerpoint/2010/main">
    <mc:Choice Requires="p14">
      <p:transition spd="slow" p14:dur="2000" advTm="20791"/>
    </mc:Choice>
    <mc:Fallback xmlns="">
      <p:transition spd="slow" advTm="2079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18" name="Rectangle 17">
            <a:extLst>
              <a:ext uri="{FF2B5EF4-FFF2-40B4-BE49-F238E27FC236}">
                <a16:creationId xmlns:a16="http://schemas.microsoft.com/office/drawing/2014/main" id="{4B76FBFF-3534-D52B-C9D4-21F33B27ABAE}"/>
              </a:ext>
            </a:extLst>
          </p:cNvPr>
          <p:cNvSpPr/>
          <p:nvPr/>
        </p:nvSpPr>
        <p:spPr>
          <a:xfrm>
            <a:off x="5410200" y="3759159"/>
            <a:ext cx="3389289" cy="897133"/>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232671B-4EFA-9C0E-9646-5C1AC2E529A6}"/>
              </a:ext>
            </a:extLst>
          </p:cNvPr>
          <p:cNvSpPr/>
          <p:nvPr/>
        </p:nvSpPr>
        <p:spPr>
          <a:xfrm>
            <a:off x="0" y="0"/>
            <a:ext cx="5257800" cy="5143500"/>
          </a:xfrm>
          <a:prstGeom prst="rect">
            <a:avLst/>
          </a:prstGeom>
          <a:solidFill>
            <a:srgbClr val="D9D9D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Google Shape;161;p27">
            <a:extLst>
              <a:ext uri="{FF2B5EF4-FFF2-40B4-BE49-F238E27FC236}">
                <a16:creationId xmlns:a16="http://schemas.microsoft.com/office/drawing/2014/main" id="{3D8B8FD8-B428-F748-8097-48E23082B215}"/>
              </a:ext>
            </a:extLst>
          </p:cNvPr>
          <p:cNvSpPr txBox="1"/>
          <p:nvPr/>
        </p:nvSpPr>
        <p:spPr>
          <a:xfrm>
            <a:off x="514350" y="164575"/>
            <a:ext cx="4629149" cy="500107"/>
          </a:xfrm>
          <a:prstGeom prst="rect">
            <a:avLst/>
          </a:prstGeom>
          <a:noFill/>
          <a:ln>
            <a:noFill/>
          </a:ln>
        </p:spPr>
        <p:txBody>
          <a:bodyPr spcFirstLastPara="1" wrap="square" lIns="68569" tIns="34275" rIns="68569" bIns="34275" anchor="t" anchorCtr="0">
            <a:spAutoFit/>
          </a:bodyPr>
          <a:lstStyle/>
          <a:p>
            <a:pPr marL="0" marR="0" lvl="0" indent="0" algn="l" defTabSz="685783"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20" normalizeH="0" baseline="0" noProof="0" dirty="0">
                <a:ln>
                  <a:noFill/>
                </a:ln>
                <a:solidFill>
                  <a:srgbClr val="000000"/>
                </a:solidFill>
                <a:effectLst/>
                <a:uLnTx/>
                <a:uFillTx/>
                <a:latin typeface="Nunito Sans Black"/>
                <a:ea typeface="Nunito Sans Black"/>
                <a:cs typeface="Nunito Sans Black"/>
                <a:sym typeface="Nunito Sans Black"/>
              </a:rPr>
              <a:t>Power Cost Update</a:t>
            </a:r>
            <a:endParaRPr kumimoji="0" lang="en-US" sz="2800" b="1" i="0" u="none" strike="noStrike" kern="0" cap="none" spc="-20" normalizeH="0" baseline="0" noProof="0" dirty="0">
              <a:ln>
                <a:noFill/>
              </a:ln>
              <a:solidFill>
                <a:srgbClr val="2B76BC"/>
              </a:solidFill>
              <a:effectLst/>
              <a:uLnTx/>
              <a:uFillTx/>
              <a:latin typeface="Nunito Sans Black"/>
              <a:ea typeface="Nunito Sans Black"/>
              <a:cs typeface="Nunito Sans Black"/>
              <a:sym typeface="Nunito Sans Black"/>
            </a:endParaRPr>
          </a:p>
        </p:txBody>
      </p:sp>
      <p:sp>
        <p:nvSpPr>
          <p:cNvPr id="8" name="TextBox 7">
            <a:extLst>
              <a:ext uri="{FF2B5EF4-FFF2-40B4-BE49-F238E27FC236}">
                <a16:creationId xmlns:a16="http://schemas.microsoft.com/office/drawing/2014/main" id="{DB55851E-96FD-FA9C-D2DC-FEF187A5C4D7}"/>
              </a:ext>
            </a:extLst>
          </p:cNvPr>
          <p:cNvSpPr txBox="1"/>
          <p:nvPr/>
        </p:nvSpPr>
        <p:spPr>
          <a:xfrm>
            <a:off x="5456570" y="723840"/>
            <a:ext cx="3496930"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80" normalizeH="0" baseline="0" noProof="0" dirty="0">
                <a:ln>
                  <a:noFill/>
                </a:ln>
                <a:solidFill>
                  <a:srgbClr val="2B76BC"/>
                </a:solidFill>
                <a:effectLst/>
                <a:uLnTx/>
                <a:uFillTx/>
                <a:latin typeface="Nunito Sans" pitchFamily="2" charset="77"/>
                <a:ea typeface="+mn-ea"/>
                <a:cs typeface="Arial"/>
                <a:sym typeface="Arial"/>
              </a:rPr>
              <a:t>FUEL COST ADJUSTMENT (“FCA”) SINCE JUNE</a:t>
            </a:r>
          </a:p>
        </p:txBody>
      </p:sp>
      <p:sp>
        <p:nvSpPr>
          <p:cNvPr id="15" name="Google Shape;834;p47">
            <a:extLst>
              <a:ext uri="{FF2B5EF4-FFF2-40B4-BE49-F238E27FC236}">
                <a16:creationId xmlns:a16="http://schemas.microsoft.com/office/drawing/2014/main" id="{B5FA1567-6EDA-5ECF-CACA-0853A8E7D17D}"/>
              </a:ext>
            </a:extLst>
          </p:cNvPr>
          <p:cNvSpPr txBox="1"/>
          <p:nvPr/>
        </p:nvSpPr>
        <p:spPr>
          <a:xfrm>
            <a:off x="561525" y="1419314"/>
            <a:ext cx="4500694" cy="3762538"/>
          </a:xfrm>
          <a:prstGeom prst="rect">
            <a:avLst/>
          </a:prstGeom>
          <a:noFill/>
          <a:ln>
            <a:noFill/>
          </a:ln>
        </p:spPr>
        <p:txBody>
          <a:bodyPr spcFirstLastPara="1" wrap="square" lIns="68569" tIns="34275" rIns="68569" bIns="34275" anchor="t" anchorCtr="0">
            <a:spAutoFit/>
          </a:bodyPr>
          <a:lstStyle/>
          <a:p>
            <a:pPr marL="214313" marR="0" lvl="0" indent="-214313" algn="l" defTabSz="457200" rtl="0" eaLnBrk="1" fontAlgn="auto" latinLnBrk="0" hangingPunct="1">
              <a:lnSpc>
                <a:spcPct val="100000"/>
              </a:lnSpc>
              <a:spcBef>
                <a:spcPts val="0"/>
              </a:spcBef>
              <a:spcAft>
                <a:spcPts val="0"/>
              </a:spcAft>
              <a:buClrTx/>
              <a:buSzTx/>
              <a:buFontTx/>
              <a:buBlip>
                <a:blip r:embed="rId3"/>
              </a:buBlip>
              <a:tabLst/>
              <a:defRPr/>
            </a:pPr>
            <a:r>
              <a:rPr kumimoji="0" lang="en-US" sz="1400" i="0" u="none" strike="noStrike" kern="1200" cap="none" spc="0" normalizeH="0" baseline="0" noProof="0" dirty="0">
                <a:ln>
                  <a:noFill/>
                </a:ln>
                <a:effectLst/>
                <a:uLnTx/>
                <a:uFillTx/>
                <a:latin typeface="Nunito Sans" pitchFamily="2" charset="0"/>
                <a:ea typeface="+mn-ea"/>
                <a:cs typeface="Calibri"/>
                <a:sym typeface="Calibri"/>
              </a:rPr>
              <a:t>October FCA of 2.992 cents per kWh represents a 33% decline from August FCA</a:t>
            </a:r>
          </a:p>
          <a:p>
            <a:pPr marR="0" lvl="0" algn="l" defTabSz="4572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srgbClr val="000000"/>
              </a:solidFill>
              <a:effectLst/>
              <a:uLnTx/>
              <a:uFillTx/>
              <a:latin typeface="Nunito Sans" pitchFamily="2" charset="0"/>
              <a:ea typeface="+mn-ea"/>
              <a:cs typeface="Calibri"/>
              <a:sym typeface="Calibri"/>
            </a:endParaRPr>
          </a:p>
          <a:p>
            <a:pPr marL="214313" marR="0" lvl="0" indent="-214313" algn="l" defTabSz="457200" rtl="0" eaLnBrk="1" fontAlgn="auto" latinLnBrk="0" hangingPunct="1">
              <a:lnSpc>
                <a:spcPct val="100000"/>
              </a:lnSpc>
              <a:spcBef>
                <a:spcPts val="0"/>
              </a:spcBef>
              <a:spcAft>
                <a:spcPts val="0"/>
              </a:spcAft>
              <a:buClrTx/>
              <a:buSzTx/>
              <a:buFontTx/>
              <a:buBlip>
                <a:blip r:embed="rId3"/>
              </a:buBlip>
              <a:tabLst/>
              <a:defRPr/>
            </a:pPr>
            <a:r>
              <a:rPr lang="en-US" sz="1400" dirty="0">
                <a:latin typeface="Nunito Sans" pitchFamily="2" charset="0"/>
                <a:cs typeface="Calibri"/>
                <a:sym typeface="Calibri"/>
              </a:rPr>
              <a:t>Based on discussions with industry sources</a:t>
            </a:r>
            <a:r>
              <a:rPr lang="en-US" sz="1600" b="1" dirty="0">
                <a:solidFill>
                  <a:schemeClr val="accent1"/>
                </a:solidFill>
                <a:latin typeface="Nunito Sans" pitchFamily="2" charset="0"/>
                <a:cs typeface="Calibri"/>
                <a:sym typeface="Calibri"/>
              </a:rPr>
              <a:t> </a:t>
            </a:r>
            <a:r>
              <a:rPr kumimoji="0" lang="en-US" sz="1600" b="1" i="0" u="none" strike="noStrike" kern="1200" cap="none" spc="0" normalizeH="0" baseline="0" noProof="0" dirty="0">
                <a:ln>
                  <a:noFill/>
                </a:ln>
                <a:solidFill>
                  <a:schemeClr val="accent1"/>
                </a:solidFill>
                <a:effectLst/>
                <a:uLnTx/>
                <a:uFillTx/>
                <a:latin typeface="Nunito Sans" pitchFamily="2" charset="0"/>
                <a:ea typeface="+mn-ea"/>
                <a:cs typeface="Calibri"/>
                <a:sym typeface="Calibri"/>
              </a:rPr>
              <a:t>November FCA anticipated to decrease 6%</a:t>
            </a:r>
            <a:r>
              <a:rPr kumimoji="0" lang="en-US" sz="1400" b="0" i="0" u="none" strike="noStrike" kern="1200" cap="none" spc="0" normalizeH="0" baseline="0" noProof="0" dirty="0">
                <a:ln>
                  <a:noFill/>
                </a:ln>
                <a:solidFill>
                  <a:srgbClr val="000000"/>
                </a:solidFill>
                <a:effectLst/>
                <a:uLnTx/>
                <a:uFillTx/>
                <a:latin typeface="Nunito Sans" pitchFamily="2" charset="0"/>
                <a:ea typeface="+mn-ea"/>
                <a:cs typeface="Calibri"/>
                <a:sym typeface="Calibri"/>
              </a:rPr>
              <a:t> from October levels</a:t>
            </a:r>
          </a:p>
          <a:p>
            <a:pPr marL="460375" lvl="1" indent="-233363">
              <a:buFont typeface="Nunito Sans" pitchFamily="2" charset="0"/>
              <a:buChar char="‒"/>
              <a:defRPr/>
            </a:pPr>
            <a:r>
              <a:rPr lang="en-US" sz="1400" dirty="0">
                <a:solidFill>
                  <a:srgbClr val="000000"/>
                </a:solidFill>
                <a:latin typeface="Nunito Sans" pitchFamily="2" charset="0"/>
                <a:cs typeface="Calibri"/>
                <a:sym typeface="Calibri"/>
              </a:rPr>
              <a:t>November FCA declined ~15% from previously expected FCA of $3.282</a:t>
            </a:r>
            <a:endParaRPr kumimoji="0" lang="en-US" sz="1400" b="0" i="0" u="none" strike="noStrike" kern="1200" cap="none" spc="0" normalizeH="0" baseline="0" noProof="0" dirty="0">
              <a:ln>
                <a:noFill/>
              </a:ln>
              <a:solidFill>
                <a:srgbClr val="000000"/>
              </a:solidFill>
              <a:effectLst/>
              <a:uLnTx/>
              <a:uFillTx/>
              <a:latin typeface="Nunito Sans" pitchFamily="2" charset="0"/>
              <a:ea typeface="+mn-ea"/>
              <a:cs typeface="Calibri"/>
              <a:sym typeface="Calibri"/>
            </a:endParaRPr>
          </a:p>
          <a:p>
            <a:pPr marL="214313" marR="0" lvl="0" indent="-214313" algn="l" defTabSz="457200" rtl="0" eaLnBrk="1" fontAlgn="auto" latinLnBrk="0" hangingPunct="1">
              <a:lnSpc>
                <a:spcPct val="100000"/>
              </a:lnSpc>
              <a:spcBef>
                <a:spcPts val="0"/>
              </a:spcBef>
              <a:spcAft>
                <a:spcPts val="0"/>
              </a:spcAft>
              <a:buClrTx/>
              <a:buSzTx/>
              <a:buFontTx/>
              <a:buBlip>
                <a:blip r:embed="rId3"/>
              </a:buBlip>
              <a:tabLst/>
              <a:defRPr/>
            </a:pPr>
            <a:endParaRPr kumimoji="0" lang="en-US" sz="1400" b="0" i="0" u="none" strike="noStrike" kern="1200" cap="none" spc="0" normalizeH="0" baseline="0" noProof="0" dirty="0">
              <a:ln>
                <a:noFill/>
              </a:ln>
              <a:solidFill>
                <a:srgbClr val="000000"/>
              </a:solidFill>
              <a:effectLst/>
              <a:uLnTx/>
              <a:uFillTx/>
              <a:latin typeface="Nunito Sans" pitchFamily="2" charset="0"/>
              <a:ea typeface="+mn-ea"/>
              <a:cs typeface="Calibri"/>
              <a:sym typeface="Calibri"/>
            </a:endParaRPr>
          </a:p>
          <a:p>
            <a:pPr marL="214313" marR="0" lvl="0" indent="-214313" algn="l" defTabSz="457200" rtl="0" eaLnBrk="1" fontAlgn="auto" latinLnBrk="0" hangingPunct="1">
              <a:lnSpc>
                <a:spcPct val="100000"/>
              </a:lnSpc>
              <a:spcBef>
                <a:spcPts val="0"/>
              </a:spcBef>
              <a:spcAft>
                <a:spcPts val="0"/>
              </a:spcAft>
              <a:buClrTx/>
              <a:buSzTx/>
              <a:buFontTx/>
              <a:buBlip>
                <a:blip r:embed="rId3"/>
              </a:buBlip>
              <a:tabLst/>
              <a:defRPr/>
            </a:pPr>
            <a:r>
              <a:rPr lang="en-US" sz="1400" dirty="0">
                <a:latin typeface="Nunito Sans" pitchFamily="2" charset="0"/>
                <a:cs typeface="Calibri"/>
                <a:sym typeface="Calibri"/>
              </a:rPr>
              <a:t>Based on discussions with industry sources</a:t>
            </a:r>
            <a:r>
              <a:rPr lang="en-US" sz="1600" dirty="0">
                <a:latin typeface="Nunito Sans" pitchFamily="2" charset="0"/>
                <a:cs typeface="Calibri"/>
                <a:sym typeface="Calibri"/>
              </a:rPr>
              <a:t> </a:t>
            </a:r>
            <a:r>
              <a:rPr kumimoji="0" lang="en-US" sz="1600" b="1" i="0" u="none" strike="noStrike" kern="1200" cap="none" spc="0" normalizeH="0" baseline="0" noProof="0" dirty="0">
                <a:ln>
                  <a:noFill/>
                </a:ln>
                <a:solidFill>
                  <a:schemeClr val="accent1"/>
                </a:solidFill>
                <a:effectLst/>
                <a:uLnTx/>
                <a:uFillTx/>
                <a:latin typeface="Nunito Sans" pitchFamily="2" charset="0"/>
                <a:ea typeface="+mn-ea"/>
                <a:cs typeface="Calibri"/>
                <a:sym typeface="Calibri"/>
              </a:rPr>
              <a:t>December FCA anticipated to decrease 10%</a:t>
            </a:r>
            <a:r>
              <a:rPr kumimoji="0" lang="en-US" sz="1400" b="0" i="0" u="none" strike="noStrike" kern="1200" cap="none" spc="0" normalizeH="0" baseline="0" noProof="0" dirty="0">
                <a:ln>
                  <a:noFill/>
                </a:ln>
                <a:solidFill>
                  <a:srgbClr val="000000"/>
                </a:solidFill>
                <a:effectLst/>
                <a:uLnTx/>
                <a:uFillTx/>
                <a:latin typeface="Nunito Sans" pitchFamily="2" charset="0"/>
                <a:ea typeface="+mn-ea"/>
                <a:cs typeface="Calibri"/>
                <a:sym typeface="Calibri"/>
              </a:rPr>
              <a:t> from November levels </a:t>
            </a:r>
            <a:r>
              <a:rPr kumimoji="0" lang="en-US" sz="1600" b="1" i="0" u="sng" strike="noStrike" kern="1200" cap="none" spc="0" normalizeH="0" baseline="0" noProof="0" dirty="0">
                <a:ln>
                  <a:noFill/>
                </a:ln>
                <a:solidFill>
                  <a:schemeClr val="accent1"/>
                </a:solidFill>
                <a:effectLst/>
                <a:uLnTx/>
                <a:uFillTx/>
                <a:latin typeface="Nunito Sans" pitchFamily="2" charset="0"/>
                <a:ea typeface="+mn-ea"/>
                <a:cs typeface="Calibri"/>
                <a:sym typeface="Calibri"/>
              </a:rPr>
              <a:t>bringing power costs below June levels</a:t>
            </a:r>
          </a:p>
          <a:p>
            <a:pPr marL="214313" marR="0" lvl="0" indent="-214313" algn="l" defTabSz="457200" rtl="0" eaLnBrk="1" fontAlgn="auto" latinLnBrk="0" hangingPunct="1">
              <a:lnSpc>
                <a:spcPct val="100000"/>
              </a:lnSpc>
              <a:spcBef>
                <a:spcPts val="0"/>
              </a:spcBef>
              <a:spcAft>
                <a:spcPts val="0"/>
              </a:spcAft>
              <a:buClrTx/>
              <a:buSzTx/>
              <a:buFontTx/>
              <a:buBlip>
                <a:blip r:embed="rId3"/>
              </a:buBlip>
              <a:tabLst/>
              <a:defRPr/>
            </a:pPr>
            <a:endParaRPr lang="en-US" sz="1400" b="1" dirty="0">
              <a:solidFill>
                <a:schemeClr val="accent1"/>
              </a:solidFill>
              <a:latin typeface="Nunito Sans" pitchFamily="2" charset="0"/>
              <a:cs typeface="Calibri"/>
              <a:sym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Nunito Sans" pitchFamily="2" charset="0"/>
              <a:ea typeface="+mn-ea"/>
              <a:cs typeface="Calibri"/>
              <a:sym typeface="Calibri"/>
            </a:endParaRPr>
          </a:p>
        </p:txBody>
      </p:sp>
      <p:sp>
        <p:nvSpPr>
          <p:cNvPr id="17" name="Title 1">
            <a:extLst>
              <a:ext uri="{FF2B5EF4-FFF2-40B4-BE49-F238E27FC236}">
                <a16:creationId xmlns:a16="http://schemas.microsoft.com/office/drawing/2014/main" id="{908A6337-707C-720A-B368-ADAD9771FAFF}"/>
              </a:ext>
            </a:extLst>
          </p:cNvPr>
          <p:cNvSpPr txBox="1">
            <a:spLocks/>
          </p:cNvSpPr>
          <p:nvPr/>
        </p:nvSpPr>
        <p:spPr>
          <a:xfrm>
            <a:off x="600027" y="4867535"/>
            <a:ext cx="4429173" cy="200734"/>
          </a:xfrm>
          <a:prstGeom prst="rect">
            <a:avLst/>
          </a:prstGeom>
        </p:spPr>
        <p:txBody>
          <a:bodyPr lIns="0" tIns="0" rIns="0" bIns="0"/>
          <a:lstStyle>
            <a:lvl1pPr algn="l" rtl="0" eaLnBrk="0" fontAlgn="base" hangingPunct="0">
              <a:lnSpc>
                <a:spcPct val="90000"/>
              </a:lnSpc>
              <a:spcBef>
                <a:spcPct val="0"/>
              </a:spcBef>
              <a:spcAft>
                <a:spcPct val="0"/>
              </a:spcAft>
              <a:defRPr sz="2400" b="1" i="0" kern="1200" cap="none" baseline="0">
                <a:solidFill>
                  <a:schemeClr val="tx2"/>
                </a:solidFill>
                <a:latin typeface="Nunito Sans Black" pitchFamily="2" charset="77"/>
                <a:ea typeface="Nunito Sans Black" pitchFamily="2" charset="77"/>
                <a:cs typeface="Nunito Sans Black" pitchFamily="2" charset="77"/>
              </a:defRPr>
            </a:lvl1pPr>
            <a:lvl2pPr algn="l" rtl="0" eaLnBrk="0" fontAlgn="base" hangingPunct="0">
              <a:lnSpc>
                <a:spcPct val="90000"/>
              </a:lnSpc>
              <a:spcBef>
                <a:spcPct val="0"/>
              </a:spcBef>
              <a:spcAft>
                <a:spcPct val="0"/>
              </a:spcAft>
              <a:defRPr sz="2475">
                <a:solidFill>
                  <a:schemeClr val="tx1"/>
                </a:solidFill>
                <a:latin typeface="Calibri Light" pitchFamily="34" charset="0"/>
              </a:defRPr>
            </a:lvl2pPr>
            <a:lvl3pPr algn="l" rtl="0" eaLnBrk="0" fontAlgn="base" hangingPunct="0">
              <a:lnSpc>
                <a:spcPct val="90000"/>
              </a:lnSpc>
              <a:spcBef>
                <a:spcPct val="0"/>
              </a:spcBef>
              <a:spcAft>
                <a:spcPct val="0"/>
              </a:spcAft>
              <a:defRPr sz="2475">
                <a:solidFill>
                  <a:schemeClr val="tx1"/>
                </a:solidFill>
                <a:latin typeface="Calibri Light" pitchFamily="34" charset="0"/>
              </a:defRPr>
            </a:lvl3pPr>
            <a:lvl4pPr algn="l" rtl="0" eaLnBrk="0" fontAlgn="base" hangingPunct="0">
              <a:lnSpc>
                <a:spcPct val="90000"/>
              </a:lnSpc>
              <a:spcBef>
                <a:spcPct val="0"/>
              </a:spcBef>
              <a:spcAft>
                <a:spcPct val="0"/>
              </a:spcAft>
              <a:defRPr sz="2475">
                <a:solidFill>
                  <a:schemeClr val="tx1"/>
                </a:solidFill>
                <a:latin typeface="Calibri Light" pitchFamily="34" charset="0"/>
              </a:defRPr>
            </a:lvl4pPr>
            <a:lvl5pPr algn="l" rtl="0" eaLnBrk="0" fontAlgn="base" hangingPunct="0">
              <a:lnSpc>
                <a:spcPct val="90000"/>
              </a:lnSpc>
              <a:spcBef>
                <a:spcPct val="0"/>
              </a:spcBef>
              <a:spcAft>
                <a:spcPct val="0"/>
              </a:spcAft>
              <a:defRPr sz="2475">
                <a:solidFill>
                  <a:schemeClr val="tx1"/>
                </a:solidFill>
                <a:latin typeface="Calibri Light" pitchFamily="34" charset="0"/>
              </a:defRPr>
            </a:lvl5pPr>
            <a:lvl6pPr marL="257175" algn="l" rtl="0" fontAlgn="base">
              <a:lnSpc>
                <a:spcPct val="90000"/>
              </a:lnSpc>
              <a:spcBef>
                <a:spcPct val="0"/>
              </a:spcBef>
              <a:spcAft>
                <a:spcPct val="0"/>
              </a:spcAft>
              <a:defRPr sz="2475">
                <a:solidFill>
                  <a:schemeClr val="tx1"/>
                </a:solidFill>
                <a:latin typeface="Calibri Light" pitchFamily="34" charset="0"/>
              </a:defRPr>
            </a:lvl6pPr>
            <a:lvl7pPr marL="514350" algn="l" rtl="0" fontAlgn="base">
              <a:lnSpc>
                <a:spcPct val="90000"/>
              </a:lnSpc>
              <a:spcBef>
                <a:spcPct val="0"/>
              </a:spcBef>
              <a:spcAft>
                <a:spcPct val="0"/>
              </a:spcAft>
              <a:defRPr sz="2475">
                <a:solidFill>
                  <a:schemeClr val="tx1"/>
                </a:solidFill>
                <a:latin typeface="Calibri Light" pitchFamily="34" charset="0"/>
              </a:defRPr>
            </a:lvl7pPr>
            <a:lvl8pPr marL="771525" algn="l" rtl="0" fontAlgn="base">
              <a:lnSpc>
                <a:spcPct val="90000"/>
              </a:lnSpc>
              <a:spcBef>
                <a:spcPct val="0"/>
              </a:spcBef>
              <a:spcAft>
                <a:spcPct val="0"/>
              </a:spcAft>
              <a:defRPr sz="2475">
                <a:solidFill>
                  <a:schemeClr val="tx1"/>
                </a:solidFill>
                <a:latin typeface="Calibri Light" pitchFamily="34" charset="0"/>
              </a:defRPr>
            </a:lvl8pPr>
            <a:lvl9pPr marL="1028700" algn="l" rtl="0" fontAlgn="base">
              <a:lnSpc>
                <a:spcPct val="90000"/>
              </a:lnSpc>
              <a:spcBef>
                <a:spcPct val="0"/>
              </a:spcBef>
              <a:spcAft>
                <a:spcPct val="0"/>
              </a:spcAft>
              <a:defRPr sz="2475">
                <a:solidFill>
                  <a:schemeClr val="tx1"/>
                </a:solidFill>
                <a:latin typeface="Calibri Light" pitchFamily="34" charset="0"/>
              </a:defRPr>
            </a:lvl9pPr>
          </a:lstStyle>
          <a:p>
            <a:pPr marL="0" marR="0" lvl="0" indent="0" algn="l" defTabSz="685800" rtl="0" eaLnBrk="0" fontAlgn="base" latinLnBrk="0" hangingPunct="0">
              <a:lnSpc>
                <a:spcPct val="9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FFFFFF">
                    <a:lumMod val="50000"/>
                  </a:srgbClr>
                </a:solidFill>
                <a:effectLst/>
                <a:uLnTx/>
                <a:uFillTx/>
                <a:latin typeface="Nunito Sans Light" pitchFamily="2" charset="0"/>
                <a:ea typeface="Calibri" panose="020F0502020204030204" pitchFamily="34" charset="0"/>
              </a:rPr>
              <a:t>* Represents our understanding of expected FCA in December based on discussions with industry sources.</a:t>
            </a:r>
          </a:p>
          <a:p>
            <a:pPr marL="0" marR="0" lvl="0" indent="0" algn="l" defTabSz="685800" rtl="0" eaLnBrk="0" fontAlgn="base" latinLnBrk="0" hangingPunct="0">
              <a:lnSpc>
                <a:spcPct val="90000"/>
              </a:lnSpc>
              <a:spcBef>
                <a:spcPct val="0"/>
              </a:spcBef>
              <a:spcAft>
                <a:spcPct val="0"/>
              </a:spcAft>
              <a:buClrTx/>
              <a:buSzTx/>
              <a:buFontTx/>
              <a:buNone/>
              <a:tabLst/>
              <a:defRPr/>
            </a:pPr>
            <a:endParaRPr kumimoji="0" lang="en-US" sz="600" b="0" i="0" u="none" strike="noStrike" kern="1200" cap="none" spc="0" normalizeH="0" baseline="0" noProof="0" dirty="0">
              <a:ln>
                <a:noFill/>
              </a:ln>
              <a:solidFill>
                <a:srgbClr val="FFFFFF">
                  <a:lumMod val="50000"/>
                </a:srgbClr>
              </a:solidFill>
              <a:effectLst/>
              <a:uLnTx/>
              <a:uFillTx/>
              <a:latin typeface="Nunito Sans Light" pitchFamily="2" charset="0"/>
            </a:endParaRPr>
          </a:p>
          <a:p>
            <a:pPr marL="0" marR="0" lvl="0" indent="0" algn="l" defTabSz="685800" rtl="0" eaLnBrk="0" fontAlgn="base" latinLnBrk="0" hangingPunct="0">
              <a:lnSpc>
                <a:spcPct val="90000"/>
              </a:lnSpc>
              <a:spcBef>
                <a:spcPct val="0"/>
              </a:spcBef>
              <a:spcAft>
                <a:spcPct val="0"/>
              </a:spcAft>
              <a:buClrTx/>
              <a:buSzTx/>
              <a:buFontTx/>
              <a:buNone/>
              <a:tabLst/>
              <a:defRPr/>
            </a:pPr>
            <a:endParaRPr kumimoji="0" lang="en-US" sz="600" b="0" i="0" u="none" strike="noStrike" kern="1200" cap="none" spc="0" normalizeH="0" baseline="0" noProof="0" dirty="0">
              <a:ln>
                <a:noFill/>
              </a:ln>
              <a:solidFill>
                <a:srgbClr val="FFFFFF">
                  <a:lumMod val="50000"/>
                </a:srgbClr>
              </a:solidFill>
              <a:effectLst/>
              <a:uLnTx/>
              <a:uFillTx/>
              <a:latin typeface="Nunito Sans Light" pitchFamily="2" charset="0"/>
            </a:endParaRPr>
          </a:p>
        </p:txBody>
      </p:sp>
      <p:sp>
        <p:nvSpPr>
          <p:cNvPr id="2" name="TextBox 1">
            <a:extLst>
              <a:ext uri="{FF2B5EF4-FFF2-40B4-BE49-F238E27FC236}">
                <a16:creationId xmlns:a16="http://schemas.microsoft.com/office/drawing/2014/main" id="{42EA0A43-6833-4B22-5B7B-C9712A433B8F}"/>
              </a:ext>
            </a:extLst>
          </p:cNvPr>
          <p:cNvSpPr txBox="1"/>
          <p:nvPr/>
        </p:nvSpPr>
        <p:spPr>
          <a:xfrm>
            <a:off x="517245" y="634075"/>
            <a:ext cx="443575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Nunito Sans Bold" pitchFamily="2" charset="0"/>
                <a:ea typeface="+mn-ea"/>
                <a:cs typeface="+mn-cs"/>
              </a:rPr>
              <a:t>Updates on Sophie and Marie Power Costs</a:t>
            </a:r>
          </a:p>
        </p:txBody>
      </p:sp>
      <p:graphicFrame>
        <p:nvGraphicFramePr>
          <p:cNvPr id="5" name="Chart 4">
            <a:extLst>
              <a:ext uri="{FF2B5EF4-FFF2-40B4-BE49-F238E27FC236}">
                <a16:creationId xmlns:a16="http://schemas.microsoft.com/office/drawing/2014/main" id="{B358B5C9-8C1F-5A83-E958-E8693A17990E}"/>
              </a:ext>
            </a:extLst>
          </p:cNvPr>
          <p:cNvGraphicFramePr>
            <a:graphicFrameLocks/>
          </p:cNvGraphicFramePr>
          <p:nvPr>
            <p:extLst>
              <p:ext uri="{D42A27DB-BD31-4B8C-83A1-F6EECF244321}">
                <p14:modId xmlns:p14="http://schemas.microsoft.com/office/powerpoint/2010/main" val="240677437"/>
              </p:ext>
            </p:extLst>
          </p:nvPr>
        </p:nvGraphicFramePr>
        <p:xfrm>
          <a:off x="5470246" y="1123950"/>
          <a:ext cx="2835554" cy="36195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B7CF5B41-82FB-50EA-62D1-231BCF04F467}"/>
              </a:ext>
            </a:extLst>
          </p:cNvPr>
          <p:cNvSpPr txBox="1"/>
          <p:nvPr/>
        </p:nvSpPr>
        <p:spPr>
          <a:xfrm>
            <a:off x="6172200" y="4315910"/>
            <a:ext cx="51615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A5A5A5"/>
                </a:solidFill>
                <a:effectLst/>
                <a:uLnTx/>
                <a:uFillTx/>
                <a:latin typeface="Nunito Sans" pitchFamily="2" charset="0"/>
                <a:ea typeface="+mn-ea"/>
                <a:cs typeface="+mn-cs"/>
              </a:rPr>
              <a:t>*</a:t>
            </a:r>
          </a:p>
        </p:txBody>
      </p:sp>
      <p:sp>
        <p:nvSpPr>
          <p:cNvPr id="9" name="TextBox 8">
            <a:extLst>
              <a:ext uri="{FF2B5EF4-FFF2-40B4-BE49-F238E27FC236}">
                <a16:creationId xmlns:a16="http://schemas.microsoft.com/office/drawing/2014/main" id="{1DFBF597-C1FE-46FF-FE8C-771391F59799}"/>
              </a:ext>
            </a:extLst>
          </p:cNvPr>
          <p:cNvSpPr txBox="1"/>
          <p:nvPr/>
        </p:nvSpPr>
        <p:spPr>
          <a:xfrm>
            <a:off x="7895827" y="926135"/>
            <a:ext cx="1182777"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80" normalizeH="0" baseline="0" noProof="0" dirty="0">
                <a:ln>
                  <a:noFill/>
                </a:ln>
                <a:solidFill>
                  <a:prstClr val="black"/>
                </a:solidFill>
                <a:effectLst/>
                <a:uLnTx/>
                <a:uFillTx/>
                <a:latin typeface="Nunito Sans" pitchFamily="2" charset="77"/>
                <a:ea typeface="+mn-ea"/>
                <a:cs typeface="Arial"/>
                <a:sym typeface="Arial"/>
              </a:rPr>
              <a:t>% Month-over-Month Change</a:t>
            </a:r>
          </a:p>
        </p:txBody>
      </p:sp>
      <p:sp>
        <p:nvSpPr>
          <p:cNvPr id="10" name="TextBox 9">
            <a:extLst>
              <a:ext uri="{FF2B5EF4-FFF2-40B4-BE49-F238E27FC236}">
                <a16:creationId xmlns:a16="http://schemas.microsoft.com/office/drawing/2014/main" id="{989BF5F2-BBE1-E546-3612-58FC3265A336}"/>
              </a:ext>
            </a:extLst>
          </p:cNvPr>
          <p:cNvSpPr txBox="1"/>
          <p:nvPr/>
        </p:nvSpPr>
        <p:spPr>
          <a:xfrm>
            <a:off x="8174941" y="1833220"/>
            <a:ext cx="624548"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Nunito Sans" pitchFamily="2" charset="0"/>
                <a:ea typeface="+mn-ea"/>
                <a:cs typeface="+mn-cs"/>
              </a:rPr>
              <a:t>43%</a:t>
            </a:r>
          </a:p>
        </p:txBody>
      </p:sp>
      <p:sp>
        <p:nvSpPr>
          <p:cNvPr id="11" name="TextBox 10">
            <a:extLst>
              <a:ext uri="{FF2B5EF4-FFF2-40B4-BE49-F238E27FC236}">
                <a16:creationId xmlns:a16="http://schemas.microsoft.com/office/drawing/2014/main" id="{01813727-49B2-F7EB-5498-B7C830F6E00B}"/>
              </a:ext>
            </a:extLst>
          </p:cNvPr>
          <p:cNvSpPr txBox="1"/>
          <p:nvPr/>
        </p:nvSpPr>
        <p:spPr>
          <a:xfrm>
            <a:off x="8174941" y="2343150"/>
            <a:ext cx="624548"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Nunito Sans" pitchFamily="2" charset="0"/>
              </a:rPr>
              <a:t>1</a:t>
            </a:r>
            <a:r>
              <a:rPr kumimoji="0" lang="en-US" sz="800" b="0" i="0" u="none" strike="noStrike" kern="1200" cap="none" spc="0" normalizeH="0" baseline="0" noProof="0" dirty="0">
                <a:ln>
                  <a:noFill/>
                </a:ln>
                <a:solidFill>
                  <a:prstClr val="black"/>
                </a:solidFill>
                <a:effectLst/>
                <a:uLnTx/>
                <a:uFillTx/>
                <a:latin typeface="Nunito Sans" pitchFamily="2" charset="0"/>
                <a:ea typeface="+mn-ea"/>
                <a:cs typeface="+mn-cs"/>
              </a:rPr>
              <a:t>6%</a:t>
            </a:r>
          </a:p>
        </p:txBody>
      </p:sp>
      <p:sp>
        <p:nvSpPr>
          <p:cNvPr id="12" name="TextBox 11">
            <a:extLst>
              <a:ext uri="{FF2B5EF4-FFF2-40B4-BE49-F238E27FC236}">
                <a16:creationId xmlns:a16="http://schemas.microsoft.com/office/drawing/2014/main" id="{65BBFB30-5E30-0C55-DD31-007BE8E1CA6C}"/>
              </a:ext>
            </a:extLst>
          </p:cNvPr>
          <p:cNvSpPr txBox="1"/>
          <p:nvPr/>
        </p:nvSpPr>
        <p:spPr>
          <a:xfrm>
            <a:off x="8174941" y="3348431"/>
            <a:ext cx="624548"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Nunito Sans" pitchFamily="2" charset="0"/>
                <a:ea typeface="+mn-ea"/>
                <a:cs typeface="+mn-cs"/>
              </a:rPr>
              <a:t>5%</a:t>
            </a:r>
          </a:p>
        </p:txBody>
      </p:sp>
      <p:sp>
        <p:nvSpPr>
          <p:cNvPr id="13" name="TextBox 12">
            <a:extLst>
              <a:ext uri="{FF2B5EF4-FFF2-40B4-BE49-F238E27FC236}">
                <a16:creationId xmlns:a16="http://schemas.microsoft.com/office/drawing/2014/main" id="{49F5D912-A723-F112-B37A-AEAF5052A855}"/>
              </a:ext>
            </a:extLst>
          </p:cNvPr>
          <p:cNvSpPr txBox="1"/>
          <p:nvPr/>
        </p:nvSpPr>
        <p:spPr>
          <a:xfrm>
            <a:off x="8174941" y="3827576"/>
            <a:ext cx="62454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Nunito Sans" pitchFamily="2" charset="0"/>
                <a:ea typeface="+mn-ea"/>
                <a:cs typeface="+mn-cs"/>
              </a:rPr>
              <a:t>(6%)</a:t>
            </a:r>
          </a:p>
        </p:txBody>
      </p:sp>
      <p:sp>
        <p:nvSpPr>
          <p:cNvPr id="14" name="TextBox 13">
            <a:extLst>
              <a:ext uri="{FF2B5EF4-FFF2-40B4-BE49-F238E27FC236}">
                <a16:creationId xmlns:a16="http://schemas.microsoft.com/office/drawing/2014/main" id="{E6C82A8D-4385-02C2-7809-CB36A11CD152}"/>
              </a:ext>
            </a:extLst>
          </p:cNvPr>
          <p:cNvSpPr txBox="1"/>
          <p:nvPr/>
        </p:nvSpPr>
        <p:spPr>
          <a:xfrm>
            <a:off x="8174941" y="4368232"/>
            <a:ext cx="62454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Nunito Sans" pitchFamily="2" charset="0"/>
                <a:ea typeface="+mn-ea"/>
                <a:cs typeface="+mn-cs"/>
              </a:rPr>
              <a:t>(10%)</a:t>
            </a:r>
          </a:p>
        </p:txBody>
      </p:sp>
      <p:sp>
        <p:nvSpPr>
          <p:cNvPr id="7" name="TextBox 6">
            <a:extLst>
              <a:ext uri="{FF2B5EF4-FFF2-40B4-BE49-F238E27FC236}">
                <a16:creationId xmlns:a16="http://schemas.microsoft.com/office/drawing/2014/main" id="{8BE75ABF-2184-9721-6CF3-FDF7D112BE1D}"/>
              </a:ext>
            </a:extLst>
          </p:cNvPr>
          <p:cNvSpPr txBox="1"/>
          <p:nvPr/>
        </p:nvSpPr>
        <p:spPr>
          <a:xfrm>
            <a:off x="8174941" y="2838450"/>
            <a:ext cx="624548"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Nunito Sans" pitchFamily="2" charset="0"/>
              </a:rPr>
              <a:t>(</a:t>
            </a:r>
            <a:r>
              <a:rPr kumimoji="0" lang="en-US" sz="800" b="0" i="0" u="none" strike="noStrike" kern="1200" cap="none" spc="0" normalizeH="0" baseline="0" noProof="0" dirty="0">
                <a:ln>
                  <a:noFill/>
                </a:ln>
                <a:solidFill>
                  <a:prstClr val="black"/>
                </a:solidFill>
                <a:effectLst/>
                <a:uLnTx/>
                <a:uFillTx/>
                <a:latin typeface="Nunito Sans" pitchFamily="2" charset="0"/>
                <a:ea typeface="+mn-ea"/>
                <a:cs typeface="+mn-cs"/>
              </a:rPr>
              <a:t>37%)</a:t>
            </a:r>
          </a:p>
        </p:txBody>
      </p:sp>
    </p:spTree>
    <p:extLst>
      <p:ext uri="{BB962C8B-B14F-4D97-AF65-F5344CB8AC3E}">
        <p14:creationId xmlns:p14="http://schemas.microsoft.com/office/powerpoint/2010/main" val="764117150"/>
      </p:ext>
    </p:extLst>
  </p:cSld>
  <p:clrMapOvr>
    <a:masterClrMapping/>
  </p:clrMapOvr>
  <mc:AlternateContent xmlns:mc="http://schemas.openxmlformats.org/markup-compatibility/2006" xmlns:p14="http://schemas.microsoft.com/office/powerpoint/2010/main">
    <mc:Choice Requires="p14">
      <p:transition spd="slow" p14:dur="2000" advTm="17702"/>
    </mc:Choice>
    <mc:Fallback xmlns="">
      <p:transition spd="slow" advTm="1770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161;p27">
            <a:extLst>
              <a:ext uri="{FF2B5EF4-FFF2-40B4-BE49-F238E27FC236}">
                <a16:creationId xmlns:a16="http://schemas.microsoft.com/office/drawing/2014/main" id="{32255A6F-8067-5C4C-AC61-6BD31FDB5772}"/>
              </a:ext>
            </a:extLst>
          </p:cNvPr>
          <p:cNvSpPr txBox="1"/>
          <p:nvPr/>
        </p:nvSpPr>
        <p:spPr>
          <a:xfrm>
            <a:off x="514350" y="291113"/>
            <a:ext cx="9144000" cy="992549"/>
          </a:xfrm>
          <a:prstGeom prst="rect">
            <a:avLst/>
          </a:prstGeom>
          <a:noFill/>
          <a:ln>
            <a:noFill/>
          </a:ln>
        </p:spPr>
        <p:txBody>
          <a:bodyPr spcFirstLastPara="1" wrap="square" lIns="68569" tIns="34275" rIns="68569" bIns="34275" anchor="t" anchorCtr="0">
            <a:spAutoFit/>
          </a:bodyPr>
          <a:lstStyle/>
          <a:p>
            <a:pPr marL="0" marR="0" lvl="0" indent="0" algn="l" defTabSz="685783" rtl="0" eaLnBrk="1" fontAlgn="auto" latinLnBrk="0" hangingPunct="1">
              <a:lnSpc>
                <a:spcPts val="362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Nunito Sans Black"/>
                <a:ea typeface="Nunito Sans Black"/>
                <a:cs typeface="Nunito Sans Black"/>
                <a:sym typeface="Nunito Sans Black"/>
              </a:rPr>
              <a:t>Illustrative Cash Contribution Impact from </a:t>
            </a:r>
            <a:br>
              <a:rPr kumimoji="0" lang="en-US" sz="2800" b="0" i="0" u="none" strike="noStrike" kern="0" cap="none" spc="0" normalizeH="0" baseline="0" noProof="0" dirty="0">
                <a:ln>
                  <a:noFill/>
                </a:ln>
                <a:solidFill>
                  <a:srgbClr val="000000"/>
                </a:solidFill>
                <a:effectLst/>
                <a:uLnTx/>
                <a:uFillTx/>
                <a:latin typeface="Nunito Sans Black"/>
                <a:ea typeface="Nunito Sans Black"/>
                <a:cs typeface="Nunito Sans Black"/>
                <a:sym typeface="Nunito Sans Black"/>
              </a:rPr>
            </a:br>
            <a:r>
              <a:rPr kumimoji="0" lang="en-US" sz="2800" b="0" i="0" u="none" strike="noStrike" kern="0" cap="none" spc="0" normalizeH="0" baseline="0" noProof="0" dirty="0">
                <a:ln>
                  <a:noFill/>
                </a:ln>
                <a:solidFill>
                  <a:srgbClr val="000000"/>
                </a:solidFill>
                <a:effectLst/>
                <a:uLnTx/>
                <a:uFillTx/>
                <a:latin typeface="Nunito Sans Black"/>
                <a:ea typeface="Nunito Sans Black"/>
                <a:cs typeface="Nunito Sans Black"/>
                <a:sym typeface="Nunito Sans Black"/>
              </a:rPr>
              <a:t>Potential Power Cost Declines in Nov. / Dec.</a:t>
            </a:r>
            <a:endParaRPr kumimoji="0" lang="en-US" sz="2700" b="1" i="0" u="none" strike="noStrike" kern="0" cap="none" spc="0" normalizeH="0" baseline="0" noProof="0" dirty="0">
              <a:ln>
                <a:noFill/>
              </a:ln>
              <a:solidFill>
                <a:srgbClr val="2B76BC"/>
              </a:solidFill>
              <a:effectLst/>
              <a:uLnTx/>
              <a:uFillTx/>
              <a:latin typeface="Nunito Sans" pitchFamily="2" charset="0"/>
              <a:ea typeface="Nunito Sans Black"/>
              <a:cs typeface="Nunito Sans Black"/>
              <a:sym typeface="Nunito Sans Black"/>
            </a:endParaRPr>
          </a:p>
        </p:txBody>
      </p:sp>
      <p:pic>
        <p:nvPicPr>
          <p:cNvPr id="5" name="Picture 4">
            <a:extLst>
              <a:ext uri="{FF2B5EF4-FFF2-40B4-BE49-F238E27FC236}">
                <a16:creationId xmlns:a16="http://schemas.microsoft.com/office/drawing/2014/main" id="{F6125A6A-AC79-CEDC-6C11-38E64538A071}"/>
              </a:ext>
            </a:extLst>
          </p:cNvPr>
          <p:cNvPicPr>
            <a:picLocks noChangeAspect="1"/>
          </p:cNvPicPr>
          <p:nvPr/>
        </p:nvPicPr>
        <p:blipFill>
          <a:blip r:embed="rId3"/>
          <a:stretch>
            <a:fillRect/>
          </a:stretch>
        </p:blipFill>
        <p:spPr>
          <a:xfrm>
            <a:off x="648175" y="1978037"/>
            <a:ext cx="7847648" cy="2734628"/>
          </a:xfrm>
          <a:prstGeom prst="rect">
            <a:avLst/>
          </a:prstGeom>
        </p:spPr>
      </p:pic>
      <p:sp>
        <p:nvSpPr>
          <p:cNvPr id="9" name="TextBox 8">
            <a:extLst>
              <a:ext uri="{FF2B5EF4-FFF2-40B4-BE49-F238E27FC236}">
                <a16:creationId xmlns:a16="http://schemas.microsoft.com/office/drawing/2014/main" id="{0418DF7B-CA78-E67B-613E-4279726C25F0}"/>
              </a:ext>
            </a:extLst>
          </p:cNvPr>
          <p:cNvSpPr txBox="1"/>
          <p:nvPr/>
        </p:nvSpPr>
        <p:spPr>
          <a:xfrm>
            <a:off x="495300" y="1305610"/>
            <a:ext cx="8187818" cy="646331"/>
          </a:xfrm>
          <a:prstGeom prst="rect">
            <a:avLst/>
          </a:prstGeom>
          <a:noFill/>
        </p:spPr>
        <p:txBody>
          <a:bodyPr wrap="square" rtlCol="0">
            <a:spAutoFit/>
          </a:bodyPr>
          <a:lstStyle/>
          <a:p>
            <a:r>
              <a:rPr lang="en-US" b="1" dirty="0">
                <a:solidFill>
                  <a:schemeClr val="accent1"/>
                </a:solidFill>
                <a:latin typeface="Nunito Sans" pitchFamily="2" charset="0"/>
              </a:rPr>
              <a:t>Potential power cost declines in November and December could represent $50 - $150 thousand in incremental Cash Contribution Margins*</a:t>
            </a:r>
          </a:p>
        </p:txBody>
      </p:sp>
      <p:sp>
        <p:nvSpPr>
          <p:cNvPr id="2" name="Title 1">
            <a:extLst>
              <a:ext uri="{FF2B5EF4-FFF2-40B4-BE49-F238E27FC236}">
                <a16:creationId xmlns:a16="http://schemas.microsoft.com/office/drawing/2014/main" id="{8B19B576-B600-0373-DFE0-2CF7F71FD4E2}"/>
              </a:ext>
            </a:extLst>
          </p:cNvPr>
          <p:cNvSpPr txBox="1">
            <a:spLocks/>
          </p:cNvSpPr>
          <p:nvPr/>
        </p:nvSpPr>
        <p:spPr>
          <a:xfrm>
            <a:off x="600027" y="4892495"/>
            <a:ext cx="4429173" cy="150814"/>
          </a:xfrm>
          <a:prstGeom prst="rect">
            <a:avLst/>
          </a:prstGeom>
        </p:spPr>
        <p:txBody>
          <a:bodyPr lIns="0" tIns="0" rIns="0" bIns="0"/>
          <a:lstStyle>
            <a:lvl1pPr algn="l" rtl="0" eaLnBrk="0" fontAlgn="base" hangingPunct="0">
              <a:lnSpc>
                <a:spcPct val="90000"/>
              </a:lnSpc>
              <a:spcBef>
                <a:spcPct val="0"/>
              </a:spcBef>
              <a:spcAft>
                <a:spcPct val="0"/>
              </a:spcAft>
              <a:defRPr sz="2400" b="1" i="0" kern="1200" cap="none" baseline="0">
                <a:solidFill>
                  <a:schemeClr val="tx2"/>
                </a:solidFill>
                <a:latin typeface="Nunito Sans Black" pitchFamily="2" charset="77"/>
                <a:ea typeface="Nunito Sans Black" pitchFamily="2" charset="77"/>
                <a:cs typeface="Nunito Sans Black" pitchFamily="2" charset="77"/>
              </a:defRPr>
            </a:lvl1pPr>
            <a:lvl2pPr algn="l" rtl="0" eaLnBrk="0" fontAlgn="base" hangingPunct="0">
              <a:lnSpc>
                <a:spcPct val="90000"/>
              </a:lnSpc>
              <a:spcBef>
                <a:spcPct val="0"/>
              </a:spcBef>
              <a:spcAft>
                <a:spcPct val="0"/>
              </a:spcAft>
              <a:defRPr sz="2475">
                <a:solidFill>
                  <a:schemeClr val="tx1"/>
                </a:solidFill>
                <a:latin typeface="Calibri Light" pitchFamily="34" charset="0"/>
              </a:defRPr>
            </a:lvl2pPr>
            <a:lvl3pPr algn="l" rtl="0" eaLnBrk="0" fontAlgn="base" hangingPunct="0">
              <a:lnSpc>
                <a:spcPct val="90000"/>
              </a:lnSpc>
              <a:spcBef>
                <a:spcPct val="0"/>
              </a:spcBef>
              <a:spcAft>
                <a:spcPct val="0"/>
              </a:spcAft>
              <a:defRPr sz="2475">
                <a:solidFill>
                  <a:schemeClr val="tx1"/>
                </a:solidFill>
                <a:latin typeface="Calibri Light" pitchFamily="34" charset="0"/>
              </a:defRPr>
            </a:lvl3pPr>
            <a:lvl4pPr algn="l" rtl="0" eaLnBrk="0" fontAlgn="base" hangingPunct="0">
              <a:lnSpc>
                <a:spcPct val="90000"/>
              </a:lnSpc>
              <a:spcBef>
                <a:spcPct val="0"/>
              </a:spcBef>
              <a:spcAft>
                <a:spcPct val="0"/>
              </a:spcAft>
              <a:defRPr sz="2475">
                <a:solidFill>
                  <a:schemeClr val="tx1"/>
                </a:solidFill>
                <a:latin typeface="Calibri Light" pitchFamily="34" charset="0"/>
              </a:defRPr>
            </a:lvl4pPr>
            <a:lvl5pPr algn="l" rtl="0" eaLnBrk="0" fontAlgn="base" hangingPunct="0">
              <a:lnSpc>
                <a:spcPct val="90000"/>
              </a:lnSpc>
              <a:spcBef>
                <a:spcPct val="0"/>
              </a:spcBef>
              <a:spcAft>
                <a:spcPct val="0"/>
              </a:spcAft>
              <a:defRPr sz="2475">
                <a:solidFill>
                  <a:schemeClr val="tx1"/>
                </a:solidFill>
                <a:latin typeface="Calibri Light" pitchFamily="34" charset="0"/>
              </a:defRPr>
            </a:lvl5pPr>
            <a:lvl6pPr marL="257175" algn="l" rtl="0" fontAlgn="base">
              <a:lnSpc>
                <a:spcPct val="90000"/>
              </a:lnSpc>
              <a:spcBef>
                <a:spcPct val="0"/>
              </a:spcBef>
              <a:spcAft>
                <a:spcPct val="0"/>
              </a:spcAft>
              <a:defRPr sz="2475">
                <a:solidFill>
                  <a:schemeClr val="tx1"/>
                </a:solidFill>
                <a:latin typeface="Calibri Light" pitchFamily="34" charset="0"/>
              </a:defRPr>
            </a:lvl6pPr>
            <a:lvl7pPr marL="514350" algn="l" rtl="0" fontAlgn="base">
              <a:lnSpc>
                <a:spcPct val="90000"/>
              </a:lnSpc>
              <a:spcBef>
                <a:spcPct val="0"/>
              </a:spcBef>
              <a:spcAft>
                <a:spcPct val="0"/>
              </a:spcAft>
              <a:defRPr sz="2475">
                <a:solidFill>
                  <a:schemeClr val="tx1"/>
                </a:solidFill>
                <a:latin typeface="Calibri Light" pitchFamily="34" charset="0"/>
              </a:defRPr>
            </a:lvl7pPr>
            <a:lvl8pPr marL="771525" algn="l" rtl="0" fontAlgn="base">
              <a:lnSpc>
                <a:spcPct val="90000"/>
              </a:lnSpc>
              <a:spcBef>
                <a:spcPct val="0"/>
              </a:spcBef>
              <a:spcAft>
                <a:spcPct val="0"/>
              </a:spcAft>
              <a:defRPr sz="2475">
                <a:solidFill>
                  <a:schemeClr val="tx1"/>
                </a:solidFill>
                <a:latin typeface="Calibri Light" pitchFamily="34" charset="0"/>
              </a:defRPr>
            </a:lvl8pPr>
            <a:lvl9pPr marL="1028700" algn="l" rtl="0" fontAlgn="base">
              <a:lnSpc>
                <a:spcPct val="90000"/>
              </a:lnSpc>
              <a:spcBef>
                <a:spcPct val="0"/>
              </a:spcBef>
              <a:spcAft>
                <a:spcPct val="0"/>
              </a:spcAft>
              <a:defRPr sz="2475">
                <a:solidFill>
                  <a:schemeClr val="tx1"/>
                </a:solidFill>
                <a:latin typeface="Calibri Light" pitchFamily="34" charset="0"/>
              </a:defRPr>
            </a:lvl9pPr>
          </a:lstStyle>
          <a:p>
            <a:pPr marL="0" marR="0" lvl="0" indent="0" algn="l" defTabSz="685800" rtl="0" eaLnBrk="0" fontAlgn="base" latinLnBrk="0" hangingPunct="0">
              <a:lnSpc>
                <a:spcPct val="9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FFFFFF">
                    <a:lumMod val="50000"/>
                  </a:srgbClr>
                </a:solidFill>
                <a:effectLst/>
                <a:uLnTx/>
                <a:uFillTx/>
                <a:latin typeface="Nunito Sans Light" pitchFamily="2" charset="0"/>
                <a:ea typeface="Calibri" panose="020F0502020204030204" pitchFamily="34" charset="0"/>
              </a:rPr>
              <a:t>* Represents our understanding of expected FCA declines in November and December based on discussions with industry sources.</a:t>
            </a:r>
          </a:p>
          <a:p>
            <a:pPr marL="0" marR="0" lvl="0" indent="0" algn="l" defTabSz="685800" rtl="0" eaLnBrk="0" fontAlgn="base" latinLnBrk="0" hangingPunct="0">
              <a:lnSpc>
                <a:spcPct val="90000"/>
              </a:lnSpc>
              <a:spcBef>
                <a:spcPct val="0"/>
              </a:spcBef>
              <a:spcAft>
                <a:spcPct val="0"/>
              </a:spcAft>
              <a:buClrTx/>
              <a:buSzTx/>
              <a:buFontTx/>
              <a:buNone/>
              <a:tabLst/>
              <a:defRPr/>
            </a:pPr>
            <a:endParaRPr kumimoji="0" lang="en-US" sz="600" b="0" i="0" u="none" strike="noStrike" kern="1200" cap="none" spc="0" normalizeH="0" baseline="0" noProof="0" dirty="0">
              <a:ln>
                <a:noFill/>
              </a:ln>
              <a:solidFill>
                <a:srgbClr val="FFFFFF">
                  <a:lumMod val="50000"/>
                </a:srgbClr>
              </a:solidFill>
              <a:effectLst/>
              <a:uLnTx/>
              <a:uFillTx/>
              <a:latin typeface="Nunito Sans Light" pitchFamily="2" charset="0"/>
            </a:endParaRPr>
          </a:p>
          <a:p>
            <a:pPr marL="0" marR="0" lvl="0" indent="0" algn="l" defTabSz="685800" rtl="0" eaLnBrk="0" fontAlgn="base" latinLnBrk="0" hangingPunct="0">
              <a:lnSpc>
                <a:spcPct val="90000"/>
              </a:lnSpc>
              <a:spcBef>
                <a:spcPct val="0"/>
              </a:spcBef>
              <a:spcAft>
                <a:spcPct val="0"/>
              </a:spcAft>
              <a:buClrTx/>
              <a:buSzTx/>
              <a:buFontTx/>
              <a:buNone/>
              <a:tabLst/>
              <a:defRPr/>
            </a:pPr>
            <a:endParaRPr kumimoji="0" lang="en-US" sz="600" b="0" i="0" u="none" strike="noStrike" kern="1200" cap="none" spc="0" normalizeH="0" baseline="0" noProof="0" dirty="0">
              <a:ln>
                <a:noFill/>
              </a:ln>
              <a:solidFill>
                <a:srgbClr val="FFFFFF">
                  <a:lumMod val="50000"/>
                </a:srgbClr>
              </a:solidFill>
              <a:effectLst/>
              <a:uLnTx/>
              <a:uFillTx/>
              <a:latin typeface="Nunito Sans Light" pitchFamily="2" charset="0"/>
            </a:endParaRPr>
          </a:p>
        </p:txBody>
      </p:sp>
    </p:spTree>
    <p:extLst>
      <p:ext uri="{BB962C8B-B14F-4D97-AF65-F5344CB8AC3E}">
        <p14:creationId xmlns:p14="http://schemas.microsoft.com/office/powerpoint/2010/main" val="2743202183"/>
      </p:ext>
    </p:extLst>
  </p:cSld>
  <p:clrMapOvr>
    <a:masterClrMapping/>
  </p:clrMapOvr>
  <mc:AlternateContent xmlns:mc="http://schemas.openxmlformats.org/markup-compatibility/2006" xmlns:p14="http://schemas.microsoft.com/office/powerpoint/2010/main">
    <mc:Choice Requires="p14">
      <p:transition spd="slow" p14:dur="2000" advTm="20791"/>
    </mc:Choice>
    <mc:Fallback xmlns="">
      <p:transition spd="slow" advTm="2079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4" name="Picture 3">
            <a:extLst>
              <a:ext uri="{FF2B5EF4-FFF2-40B4-BE49-F238E27FC236}">
                <a16:creationId xmlns:a16="http://schemas.microsoft.com/office/drawing/2014/main" id="{87D6428B-D791-442D-A4C2-497E37BF8476}"/>
              </a:ext>
            </a:extLst>
          </p:cNvPr>
          <p:cNvPicPr>
            <a:picLocks noChangeAspect="1"/>
          </p:cNvPicPr>
          <p:nvPr/>
        </p:nvPicPr>
        <p:blipFill rotWithShape="1">
          <a:blip r:embed="rId3">
            <a:alphaModFix amt="50000"/>
          </a:blip>
          <a:srcRect t="37677"/>
          <a:stretch/>
        </p:blipFill>
        <p:spPr>
          <a:xfrm>
            <a:off x="-76200" y="1760381"/>
            <a:ext cx="9296400" cy="3621133"/>
          </a:xfrm>
          <a:prstGeom prst="rect">
            <a:avLst/>
          </a:prstGeom>
        </p:spPr>
      </p:pic>
      <p:sp>
        <p:nvSpPr>
          <p:cNvPr id="2" name="TextBox 1">
            <a:extLst>
              <a:ext uri="{FF2B5EF4-FFF2-40B4-BE49-F238E27FC236}">
                <a16:creationId xmlns:a16="http://schemas.microsoft.com/office/drawing/2014/main" id="{BA096D4F-C0DD-4553-AE6C-2D9912691ABF}"/>
              </a:ext>
            </a:extLst>
          </p:cNvPr>
          <p:cNvSpPr txBox="1"/>
          <p:nvPr/>
        </p:nvSpPr>
        <p:spPr>
          <a:xfrm>
            <a:off x="571500" y="859537"/>
            <a:ext cx="8572500" cy="713016"/>
          </a:xfrm>
          <a:prstGeom prst="rect">
            <a:avLst/>
          </a:prstGeom>
          <a:noFill/>
        </p:spPr>
        <p:txBody>
          <a:bodyPr wrap="square" rtlCol="0">
            <a:spAutoFit/>
          </a:bodyPr>
          <a:lstStyle/>
          <a:p>
            <a:pPr marL="214313" marR="0" lvl="1" indent="-214313" algn="l" defTabSz="609585" rtl="0" eaLnBrk="1" fontAlgn="auto" latinLnBrk="0" hangingPunct="1">
              <a:lnSpc>
                <a:spcPct val="100000"/>
              </a:lnSpc>
              <a:spcBef>
                <a:spcPts val="1000"/>
              </a:spcBef>
              <a:spcAft>
                <a:spcPts val="0"/>
              </a:spcAft>
              <a:buClr>
                <a:srgbClr val="000000"/>
              </a:buClr>
              <a:buSzPct val="100000"/>
              <a:buFontTx/>
              <a:buBlip>
                <a:blip r:embed="rId4"/>
              </a:buBlip>
              <a:tabLst/>
              <a:defRPr/>
            </a:pPr>
            <a:r>
              <a:rPr kumimoji="0" lang="en-US" sz="1600" b="0" i="0" u="none" strike="noStrike" kern="1200" cap="none" spc="0" normalizeH="0" baseline="0" noProof="0" dirty="0">
                <a:ln>
                  <a:noFill/>
                </a:ln>
                <a:solidFill>
                  <a:srgbClr val="000000"/>
                </a:solidFill>
                <a:effectLst/>
                <a:uLnTx/>
                <a:uFillTx/>
                <a:latin typeface="Nunito Sans" pitchFamily="2" charset="0"/>
                <a:ea typeface="+mn-ea"/>
                <a:cs typeface="Calibri"/>
              </a:rPr>
              <a:t>We will review each facility</a:t>
            </a:r>
          </a:p>
          <a:p>
            <a:pPr marL="214313" marR="0" lvl="1" indent="-214313" algn="l" defTabSz="609585" rtl="0" eaLnBrk="1" fontAlgn="auto" latinLnBrk="0" hangingPunct="1">
              <a:lnSpc>
                <a:spcPct val="100000"/>
              </a:lnSpc>
              <a:spcBef>
                <a:spcPts val="1000"/>
              </a:spcBef>
              <a:spcAft>
                <a:spcPts val="0"/>
              </a:spcAft>
              <a:buClr>
                <a:srgbClr val="000000"/>
              </a:buClr>
              <a:buSzPct val="100000"/>
              <a:buFontTx/>
              <a:buBlip>
                <a:blip r:embed="rId4"/>
              </a:buBlip>
              <a:tabLst/>
              <a:defRPr/>
            </a:pPr>
            <a:r>
              <a:rPr kumimoji="0" lang="en-US" sz="1600" b="0" i="0" u="none" strike="noStrike" kern="1200" cap="none" spc="0" normalizeH="0" baseline="0" noProof="0" dirty="0">
                <a:ln>
                  <a:noFill/>
                </a:ln>
                <a:solidFill>
                  <a:srgbClr val="000000"/>
                </a:solidFill>
                <a:effectLst/>
                <a:uLnTx/>
                <a:uFillTx/>
                <a:latin typeface="Nunito Sans" pitchFamily="2" charset="0"/>
                <a:ea typeface="+mn-ea"/>
                <a:cs typeface="Calibri"/>
              </a:rPr>
              <a:t>Then look at the consolidated results</a:t>
            </a:r>
          </a:p>
        </p:txBody>
      </p:sp>
      <p:sp>
        <p:nvSpPr>
          <p:cNvPr id="359" name="Google Shape;359;p61"/>
          <p:cNvSpPr txBox="1"/>
          <p:nvPr/>
        </p:nvSpPr>
        <p:spPr>
          <a:xfrm>
            <a:off x="512033" y="205305"/>
            <a:ext cx="8375268" cy="635528"/>
          </a:xfrm>
          <a:prstGeom prst="rect">
            <a:avLst/>
          </a:prstGeom>
          <a:noFill/>
          <a:ln>
            <a:noFill/>
          </a:ln>
        </p:spPr>
        <p:txBody>
          <a:bodyPr spcFirstLastPara="1" wrap="square" lIns="68575" tIns="34275" rIns="68575" bIns="34275" anchor="t" anchorCtr="0">
            <a:spAutoFit/>
          </a:bodyPr>
          <a:lstStyle/>
          <a:p>
            <a:pPr marL="0" marR="0" lvl="0" indent="0" algn="l" defTabSz="457200" rtl="0" eaLnBrk="1" fontAlgn="auto" latinLnBrk="0" hangingPunct="1">
              <a:lnSpc>
                <a:spcPct val="114928"/>
              </a:lnSpc>
              <a:spcBef>
                <a:spcPts val="0"/>
              </a:spcBef>
              <a:spcAft>
                <a:spcPts val="0"/>
              </a:spcAft>
              <a:buClr>
                <a:srgbClr val="000000"/>
              </a:buClr>
              <a:buSzPts val="3200"/>
              <a:buFontTx/>
              <a:buNone/>
              <a:tabLst/>
              <a:defRPr/>
            </a:pPr>
            <a:r>
              <a:rPr kumimoji="0" lang="en" sz="3200" b="1" i="0" u="none" strike="noStrike" kern="1200" cap="none" spc="0" normalizeH="0" baseline="0" noProof="0" dirty="0">
                <a:ln>
                  <a:noFill/>
                </a:ln>
                <a:solidFill>
                  <a:srgbClr val="000000"/>
                </a:solidFill>
                <a:effectLst/>
                <a:uLnTx/>
                <a:uFillTx/>
                <a:latin typeface="Nunito Sans Black"/>
                <a:ea typeface="Nunito Sans Black"/>
                <a:cs typeface="Nunito Sans Black"/>
                <a:sym typeface="Nunito Sans Black"/>
              </a:rPr>
              <a:t>Facility Results Review</a:t>
            </a:r>
            <a:endParaRPr kumimoji="0" sz="1100" b="0" i="0" u="none" strike="noStrike" kern="1200" cap="none" spc="0" normalizeH="0" baseline="0" noProof="0" dirty="0">
              <a:ln>
                <a:noFill/>
              </a:ln>
              <a:solidFill>
                <a:srgbClr val="2B76BC"/>
              </a:solidFill>
              <a:effectLst/>
              <a:uLnTx/>
              <a:uFillTx/>
              <a:latin typeface="Arial"/>
              <a:ea typeface="Arial"/>
              <a:cs typeface="Arial"/>
              <a:sym typeface="Arial"/>
            </a:endParaRPr>
          </a:p>
        </p:txBody>
      </p:sp>
      <p:sp>
        <p:nvSpPr>
          <p:cNvPr id="5" name="AutoShape 6">
            <a:extLst>
              <a:ext uri="{FF2B5EF4-FFF2-40B4-BE49-F238E27FC236}">
                <a16:creationId xmlns:a16="http://schemas.microsoft.com/office/drawing/2014/main" id="{4A500200-9806-498B-B2FE-78490C12F78C}"/>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526065876"/>
      </p:ext>
    </p:extLst>
  </p:cSld>
  <p:clrMapOvr>
    <a:masterClrMapping/>
  </p:clrMapOvr>
  <mc:AlternateContent xmlns:mc="http://schemas.openxmlformats.org/markup-compatibility/2006" xmlns:p14="http://schemas.microsoft.com/office/powerpoint/2010/main">
    <mc:Choice Requires="p14">
      <p:transition spd="slow" p14:dur="2000" advTm="5726"/>
    </mc:Choice>
    <mc:Fallback xmlns="">
      <p:transition spd="slow" advTm="572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59" name="Google Shape;359;p61"/>
          <p:cNvSpPr txBox="1"/>
          <p:nvPr/>
        </p:nvSpPr>
        <p:spPr>
          <a:xfrm>
            <a:off x="512033" y="205305"/>
            <a:ext cx="8375268" cy="635528"/>
          </a:xfrm>
          <a:prstGeom prst="rect">
            <a:avLst/>
          </a:prstGeom>
          <a:noFill/>
          <a:ln>
            <a:noFill/>
          </a:ln>
        </p:spPr>
        <p:txBody>
          <a:bodyPr spcFirstLastPara="1" wrap="square" lIns="68575" tIns="34275" rIns="68575" bIns="34275" anchor="t" anchorCtr="0">
            <a:spAutoFit/>
          </a:bodyPr>
          <a:lstStyle/>
          <a:p>
            <a:pPr marL="0" marR="0" lvl="0" indent="0" algn="l" defTabSz="457200" rtl="0" eaLnBrk="1" fontAlgn="auto" latinLnBrk="0" hangingPunct="1">
              <a:lnSpc>
                <a:spcPct val="114928"/>
              </a:lnSpc>
              <a:spcBef>
                <a:spcPts val="0"/>
              </a:spcBef>
              <a:spcAft>
                <a:spcPts val="0"/>
              </a:spcAft>
              <a:buClr>
                <a:srgbClr val="000000"/>
              </a:buClr>
              <a:buSzPts val="3200"/>
              <a:buFontTx/>
              <a:buNone/>
              <a:tabLst/>
              <a:defRPr/>
            </a:pPr>
            <a:r>
              <a:rPr kumimoji="0" lang="en" sz="3200" b="1" i="0" u="none" strike="noStrike" kern="1200" cap="none" spc="0" normalizeH="0" baseline="0" noProof="0" dirty="0">
                <a:ln>
                  <a:noFill/>
                </a:ln>
                <a:solidFill>
                  <a:srgbClr val="000000"/>
                </a:solidFill>
                <a:effectLst/>
                <a:uLnTx/>
                <a:uFillTx/>
                <a:latin typeface="Nunito Sans Black"/>
                <a:ea typeface="Nunito Sans Black"/>
                <a:cs typeface="Nunito Sans Black"/>
                <a:sym typeface="Nunito Sans Black"/>
              </a:rPr>
              <a:t>September Business Summary</a:t>
            </a:r>
            <a:endParaRPr kumimoji="0" sz="11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BA096D4F-C0DD-4553-AE6C-2D9912691ABF}"/>
              </a:ext>
            </a:extLst>
          </p:cNvPr>
          <p:cNvSpPr txBox="1"/>
          <p:nvPr/>
        </p:nvSpPr>
        <p:spPr>
          <a:xfrm>
            <a:off x="1001650" y="1032336"/>
            <a:ext cx="7761350" cy="401648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1000"/>
              </a:spcBef>
              <a:spcAft>
                <a:spcPts val="0"/>
              </a:spcAft>
              <a:buClrTx/>
              <a:buSzTx/>
              <a:buFontTx/>
              <a:buNone/>
              <a:tabLst/>
              <a:defRPr/>
            </a:pPr>
            <a:r>
              <a:rPr kumimoji="0" lang="en-US" sz="1900" b="1" i="0" u="sng" strike="noStrike" kern="1200" cap="none" spc="0" normalizeH="0" baseline="0" noProof="0" dirty="0">
                <a:ln>
                  <a:noFill/>
                </a:ln>
                <a:solidFill>
                  <a:srgbClr val="000000"/>
                </a:solidFill>
                <a:effectLst/>
                <a:uLnTx/>
                <a:uFillTx/>
                <a:latin typeface="Nunito Sans" pitchFamily="2" charset="0"/>
                <a:ea typeface="+mn-ea"/>
                <a:cs typeface="Calibri"/>
              </a:rPr>
              <a:t>Flat BTC Production Despite Volatile Market</a:t>
            </a:r>
            <a:endParaRPr kumimoji="0" lang="en-US" sz="1900" b="1" i="0" u="sng" strike="noStrike" kern="1200" cap="none" spc="0" normalizeH="0" baseline="0" noProof="0" dirty="0">
              <a:ln>
                <a:noFill/>
              </a:ln>
              <a:solidFill>
                <a:srgbClr val="000000"/>
              </a:solidFill>
              <a:effectLst/>
              <a:uLnTx/>
              <a:uFillTx/>
              <a:latin typeface="Nunito Sans Light" pitchFamily="2" charset="77"/>
              <a:ea typeface="+mn-ea"/>
              <a:cs typeface="Calibri"/>
            </a:endParaRPr>
          </a:p>
          <a:p>
            <a:pPr marL="171450" marR="0" lvl="0" indent="-171450" algn="l" defTabSz="609585" rtl="0" eaLnBrk="1" fontAlgn="auto" latinLnBrk="0" hangingPunct="1">
              <a:lnSpc>
                <a:spcPct val="100000"/>
              </a:lnSpc>
              <a:spcBef>
                <a:spcPts val="5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Nunito Sans Light" pitchFamily="2" charset="77"/>
                <a:ea typeface="+mn-ea"/>
                <a:cs typeface="Calibri"/>
              </a:rPr>
              <a:t>BTC equivalent mined per day only decreased </a:t>
            </a:r>
            <a:r>
              <a:rPr kumimoji="0" lang="en-US" sz="1400" b="1" i="0" u="none" strike="noStrike" kern="1200" cap="none" spc="0" normalizeH="0" baseline="0" noProof="0" dirty="0">
                <a:ln>
                  <a:noFill/>
                </a:ln>
                <a:solidFill>
                  <a:schemeClr val="accent1"/>
                </a:solidFill>
                <a:effectLst/>
                <a:uLnTx/>
                <a:uFillTx/>
                <a:latin typeface="Nunito Sans Light" pitchFamily="2" charset="77"/>
                <a:ea typeface="+mn-ea"/>
                <a:cs typeface="Calibri"/>
              </a:rPr>
              <a:t>1</a:t>
            </a:r>
            <a:r>
              <a:rPr kumimoji="0" lang="en-US" sz="1400" b="1" i="0" u="none" strike="noStrike" kern="1200" cap="none" spc="0" normalizeH="0" baseline="0" noProof="0" dirty="0">
                <a:ln>
                  <a:noFill/>
                </a:ln>
                <a:solidFill>
                  <a:srgbClr val="2B76BC"/>
                </a:solidFill>
                <a:effectLst/>
                <a:uLnTx/>
                <a:uFillTx/>
                <a:latin typeface="Nunito Sans Light" pitchFamily="2" charset="77"/>
                <a:ea typeface="+mn-ea"/>
                <a:cs typeface="Calibri"/>
              </a:rPr>
              <a:t>% </a:t>
            </a:r>
            <a:r>
              <a:rPr kumimoji="0" lang="en-US" sz="1400" b="0" i="0" u="none" strike="noStrike" kern="1200" cap="none" spc="0" normalizeH="0" baseline="0" noProof="0" dirty="0">
                <a:ln>
                  <a:noFill/>
                </a:ln>
                <a:solidFill>
                  <a:srgbClr val="000000"/>
                </a:solidFill>
                <a:effectLst/>
                <a:uLnTx/>
                <a:uFillTx/>
                <a:latin typeface="Nunito Sans Light" pitchFamily="2" charset="77"/>
                <a:ea typeface="+mn-ea"/>
                <a:cs typeface="Calibri"/>
              </a:rPr>
              <a:t>despite </a:t>
            </a:r>
            <a:r>
              <a:rPr kumimoji="0" lang="en-US" sz="1400" b="1" i="0" u="none" strike="noStrike" kern="1200" cap="none" spc="0" normalizeH="0" baseline="0" noProof="0" dirty="0">
                <a:ln>
                  <a:noFill/>
                </a:ln>
                <a:solidFill>
                  <a:schemeClr val="accent1"/>
                </a:solidFill>
                <a:effectLst/>
                <a:uLnTx/>
                <a:uFillTx/>
                <a:latin typeface="Nunito Sans Light" pitchFamily="2" charset="77"/>
                <a:ea typeface="+mn-ea"/>
                <a:cs typeface="Calibri"/>
              </a:rPr>
              <a:t>average </a:t>
            </a:r>
            <a:r>
              <a:rPr kumimoji="0" lang="en-US" sz="1400" b="1" i="0" u="none" strike="noStrike" kern="1200" cap="none" spc="0" normalizeH="0" baseline="0" noProof="0" dirty="0" err="1">
                <a:ln>
                  <a:noFill/>
                </a:ln>
                <a:solidFill>
                  <a:schemeClr val="accent1"/>
                </a:solidFill>
                <a:effectLst/>
                <a:uLnTx/>
                <a:uFillTx/>
                <a:latin typeface="Nunito Sans Light" pitchFamily="2" charset="77"/>
                <a:ea typeface="+mn-ea"/>
                <a:cs typeface="Calibri"/>
              </a:rPr>
              <a:t>hashprice</a:t>
            </a:r>
            <a:r>
              <a:rPr kumimoji="0" lang="en-US" sz="1400" b="1" i="0" u="none" strike="noStrike" kern="1200" cap="none" spc="0" normalizeH="0" baseline="0" noProof="0" dirty="0">
                <a:ln>
                  <a:noFill/>
                </a:ln>
                <a:solidFill>
                  <a:schemeClr val="accent1"/>
                </a:solidFill>
                <a:effectLst/>
                <a:uLnTx/>
                <a:uFillTx/>
                <a:latin typeface="Nunito Sans Light" pitchFamily="2" charset="77"/>
                <a:ea typeface="+mn-ea"/>
                <a:cs typeface="Calibri"/>
              </a:rPr>
              <a:t>* declining 10% from September to October</a:t>
            </a:r>
            <a:endParaRPr kumimoji="0" lang="en-US" sz="1400" b="1" i="0" u="none" strike="noStrike" kern="1200" cap="none" spc="0" normalizeH="0" baseline="30000" noProof="0" dirty="0">
              <a:ln>
                <a:noFill/>
              </a:ln>
              <a:solidFill>
                <a:schemeClr val="accent1"/>
              </a:solidFill>
              <a:effectLst/>
              <a:uLnTx/>
              <a:uFillTx/>
              <a:latin typeface="Nunito Sans Light" pitchFamily="2" charset="77"/>
              <a:ea typeface="+mn-ea"/>
              <a:cs typeface="Calibri"/>
            </a:endParaRPr>
          </a:p>
          <a:p>
            <a:pPr marL="171450" marR="0" lvl="0" indent="-171450" algn="l" defTabSz="609585" rtl="0" eaLnBrk="1" fontAlgn="auto" latinLnBrk="0" hangingPunct="1">
              <a:lnSpc>
                <a:spcPct val="100000"/>
              </a:lnSpc>
              <a:spcBef>
                <a:spcPts val="5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Nunito Sans Light" pitchFamily="2" charset="77"/>
                <a:ea typeface="+mn-ea"/>
                <a:cs typeface="Calibri"/>
              </a:rPr>
              <a:t>Peak hashrate remained around 1 EH/s</a:t>
            </a:r>
            <a:endParaRPr kumimoji="0" lang="en-US" sz="300" b="0" i="0" u="none" strike="noStrike" kern="1200" cap="none" spc="0" normalizeH="0" baseline="0" noProof="0" dirty="0">
              <a:ln>
                <a:noFill/>
              </a:ln>
              <a:solidFill>
                <a:srgbClr val="000000"/>
              </a:solidFill>
              <a:effectLst/>
              <a:uLnTx/>
              <a:uFillTx/>
              <a:latin typeface="Nunito Sans Light" pitchFamily="2" charset="77"/>
              <a:ea typeface="+mn-ea"/>
              <a:cs typeface="Calibri"/>
            </a:endParaRPr>
          </a:p>
          <a:p>
            <a:pPr marL="0" marR="0" lvl="0" indent="0" algn="l" defTabSz="609585" rtl="0" eaLnBrk="1" fontAlgn="auto" latinLnBrk="0" hangingPunct="1">
              <a:lnSpc>
                <a:spcPct val="100000"/>
              </a:lnSpc>
              <a:spcBef>
                <a:spcPts val="1000"/>
              </a:spcBef>
              <a:spcAft>
                <a:spcPts val="0"/>
              </a:spcAft>
              <a:buClrTx/>
              <a:buSzTx/>
              <a:buFontTx/>
              <a:buNone/>
              <a:tabLst/>
              <a:defRPr/>
            </a:pPr>
            <a:r>
              <a:rPr kumimoji="0" lang="en-US" sz="1900" b="1" i="0" u="sng" strike="noStrike" kern="1200" cap="none" spc="0" normalizeH="0" baseline="0" noProof="0" dirty="0">
                <a:ln>
                  <a:noFill/>
                </a:ln>
                <a:solidFill>
                  <a:srgbClr val="000000"/>
                </a:solidFill>
                <a:effectLst/>
                <a:uLnTx/>
                <a:uFillTx/>
                <a:latin typeface="Nunito Sans" pitchFamily="2" charset="0"/>
                <a:ea typeface="+mn-ea"/>
                <a:cs typeface="Calibri"/>
              </a:rPr>
              <a:t>Cash Contribution Margins Expected to Improve in November and December</a:t>
            </a:r>
            <a:endParaRPr kumimoji="0" lang="en-US" sz="1900" b="1" i="0" u="sng" strike="noStrike" kern="1200" cap="none" spc="0" normalizeH="0" baseline="0" noProof="0" dirty="0">
              <a:ln>
                <a:noFill/>
              </a:ln>
              <a:solidFill>
                <a:srgbClr val="000000"/>
              </a:solidFill>
              <a:effectLst/>
              <a:uLnTx/>
              <a:uFillTx/>
              <a:latin typeface="Nunito Sans Light" pitchFamily="2" charset="77"/>
              <a:ea typeface="+mn-ea"/>
              <a:cs typeface="Calibri"/>
            </a:endParaRPr>
          </a:p>
          <a:p>
            <a:pPr marL="171450" marR="0" lvl="0" indent="-171450" algn="l" defTabSz="609585" rtl="0" eaLnBrk="1" fontAlgn="auto" latinLnBrk="0" hangingPunct="1">
              <a:lnSpc>
                <a:spcPct val="100000"/>
              </a:lnSpc>
              <a:spcBef>
                <a:spcPts val="5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Nunito Sans Light" pitchFamily="2" charset="77"/>
                <a:ea typeface="+mn-ea"/>
                <a:cs typeface="Calibri"/>
              </a:rPr>
              <a:t>19% Consolidated cash contribution margins remain above July and August lows despite low BTC environment and energy costs that increased from September to October</a:t>
            </a:r>
          </a:p>
          <a:p>
            <a:pPr marL="171450" marR="0" lvl="0" indent="-171450" algn="l" defTabSz="609585" rtl="0" eaLnBrk="1" fontAlgn="auto" latinLnBrk="0" hangingPunct="1">
              <a:lnSpc>
                <a:spcPct val="100000"/>
              </a:lnSpc>
              <a:spcBef>
                <a:spcPts val="500"/>
              </a:spcBef>
              <a:spcAft>
                <a:spcPts val="0"/>
              </a:spcAft>
              <a:buClrTx/>
              <a:buSzTx/>
              <a:buFont typeface="Courier New" panose="02070309020205020404" pitchFamily="49" charset="0"/>
              <a:buChar char="o"/>
              <a:tabLst/>
              <a:defRPr/>
            </a:pPr>
            <a:r>
              <a:rPr lang="en-US" sz="1400" dirty="0">
                <a:solidFill>
                  <a:srgbClr val="000000"/>
                </a:solidFill>
                <a:latin typeface="Nunito Sans Light" pitchFamily="2" charset="77"/>
                <a:cs typeface="Calibri"/>
              </a:rPr>
              <a:t>Power costs expected to decline in November and December based on conversations with industry sources which should improve margins from October levels</a:t>
            </a:r>
            <a:endParaRPr kumimoji="0" lang="en-US" sz="1400" b="0" i="0" u="none" strike="noStrike" kern="1200" cap="none" spc="0" normalizeH="0" baseline="0" noProof="0" dirty="0">
              <a:ln>
                <a:noFill/>
              </a:ln>
              <a:solidFill>
                <a:srgbClr val="000000"/>
              </a:solidFill>
              <a:effectLst/>
              <a:uLnTx/>
              <a:uFillTx/>
              <a:latin typeface="Nunito Sans Light" pitchFamily="2" charset="77"/>
              <a:ea typeface="+mn-ea"/>
              <a:cs typeface="Calibri"/>
            </a:endParaRPr>
          </a:p>
          <a:p>
            <a:pPr marL="0" marR="0" lvl="0" indent="0" algn="l" defTabSz="609585" rtl="0" eaLnBrk="1" fontAlgn="auto" latinLnBrk="0" hangingPunct="1">
              <a:lnSpc>
                <a:spcPct val="100000"/>
              </a:lnSpc>
              <a:spcBef>
                <a:spcPts val="1000"/>
              </a:spcBef>
              <a:spcAft>
                <a:spcPts val="0"/>
              </a:spcAft>
              <a:buClrTx/>
              <a:buSzTx/>
              <a:buFontTx/>
              <a:buNone/>
              <a:tabLst/>
              <a:defRPr/>
            </a:pPr>
            <a:r>
              <a:rPr kumimoji="0" lang="en-US" sz="1900" b="1" i="0" u="sng" strike="noStrike" kern="1200" cap="none" spc="0" normalizeH="0" baseline="0" noProof="0" dirty="0">
                <a:ln>
                  <a:noFill/>
                </a:ln>
                <a:solidFill>
                  <a:srgbClr val="000000"/>
                </a:solidFill>
                <a:effectLst/>
                <a:uLnTx/>
                <a:uFillTx/>
                <a:latin typeface="Nunito Sans" pitchFamily="2" charset="0"/>
                <a:ea typeface="+mn-ea"/>
                <a:cs typeface="Calibri"/>
              </a:rPr>
              <a:t>Hosting Agreement at Marie Remains </a:t>
            </a:r>
            <a:r>
              <a:rPr lang="en-US" sz="1900" b="1" u="sng" dirty="0">
                <a:solidFill>
                  <a:srgbClr val="000000"/>
                </a:solidFill>
                <a:latin typeface="Nunito Sans" pitchFamily="2" charset="0"/>
                <a:cs typeface="Calibri"/>
              </a:rPr>
              <a:t>Significantly More Profitable</a:t>
            </a:r>
            <a:endParaRPr kumimoji="0" lang="en-US" sz="1900" b="1" i="0" u="sng" strike="noStrike" kern="1200" cap="none" spc="0" normalizeH="0" baseline="0" noProof="0" dirty="0">
              <a:ln>
                <a:noFill/>
              </a:ln>
              <a:solidFill>
                <a:srgbClr val="000000"/>
              </a:solidFill>
              <a:effectLst/>
              <a:uLnTx/>
              <a:uFillTx/>
              <a:latin typeface="Nunito Sans Light" pitchFamily="2" charset="77"/>
              <a:ea typeface="+mn-ea"/>
              <a:cs typeface="Calibri"/>
            </a:endParaRPr>
          </a:p>
          <a:p>
            <a:pPr marL="171450" marR="0" lvl="0" indent="-171450" algn="l" defTabSz="609585" rtl="0" eaLnBrk="1" fontAlgn="auto" latinLnBrk="0" hangingPunct="1">
              <a:lnSpc>
                <a:spcPct val="100000"/>
              </a:lnSpc>
              <a:spcBef>
                <a:spcPts val="5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Nunito Sans Light" pitchFamily="2" charset="77"/>
                <a:ea typeface="+mn-ea"/>
                <a:cs typeface="Calibri"/>
              </a:rPr>
              <a:t>Hosting margins in October remained at </a:t>
            </a:r>
            <a:r>
              <a:rPr kumimoji="0" lang="en-US" sz="1400" b="1" i="0" u="none" strike="noStrike" kern="1200" cap="none" spc="0" normalizeH="0" baseline="0" noProof="0" dirty="0">
                <a:ln>
                  <a:noFill/>
                </a:ln>
                <a:solidFill>
                  <a:schemeClr val="accent1"/>
                </a:solidFill>
                <a:effectLst/>
                <a:uLnTx/>
                <a:uFillTx/>
                <a:latin typeface="Nunito Sans Light" pitchFamily="2" charset="77"/>
                <a:ea typeface="+mn-ea"/>
                <a:cs typeface="Calibri"/>
              </a:rPr>
              <a:t>35%</a:t>
            </a:r>
            <a:r>
              <a:rPr kumimoji="0" lang="en-US" sz="1400" b="0" i="0" u="none" strike="noStrike" kern="1200" cap="none" spc="0" normalizeH="0" baseline="0" noProof="0" dirty="0">
                <a:ln>
                  <a:noFill/>
                </a:ln>
                <a:solidFill>
                  <a:srgbClr val="000000"/>
                </a:solidFill>
                <a:effectLst/>
                <a:uLnTx/>
                <a:uFillTx/>
                <a:latin typeface="Nunito Sans Light" pitchFamily="2" charset="77"/>
                <a:ea typeface="+mn-ea"/>
                <a:cs typeface="Calibri"/>
              </a:rPr>
              <a:t> compared to </a:t>
            </a:r>
            <a:r>
              <a:rPr kumimoji="0" lang="en-US" sz="1400" b="1" i="0" u="none" strike="noStrike" kern="1200" cap="none" spc="0" normalizeH="0" baseline="0" noProof="0" dirty="0">
                <a:ln>
                  <a:noFill/>
                </a:ln>
                <a:solidFill>
                  <a:schemeClr val="accent1"/>
                </a:solidFill>
                <a:effectLst/>
                <a:uLnTx/>
                <a:uFillTx/>
                <a:latin typeface="Nunito Sans Light" pitchFamily="2" charset="77"/>
                <a:ea typeface="+mn-ea"/>
                <a:cs typeface="Calibri"/>
              </a:rPr>
              <a:t>(15%)</a:t>
            </a:r>
            <a:r>
              <a:rPr kumimoji="0" lang="en-US" sz="1400" b="0" i="0" u="none" strike="noStrike" kern="1200" cap="none" spc="0" normalizeH="0" baseline="0" noProof="0" dirty="0">
                <a:ln>
                  <a:noFill/>
                </a:ln>
                <a:solidFill>
                  <a:srgbClr val="000000"/>
                </a:solidFill>
                <a:effectLst/>
                <a:uLnTx/>
                <a:uFillTx/>
                <a:latin typeface="Nunito Sans Light" pitchFamily="2" charset="77"/>
                <a:ea typeface="+mn-ea"/>
                <a:cs typeface="Calibri"/>
              </a:rPr>
              <a:t> in August</a:t>
            </a:r>
          </a:p>
          <a:p>
            <a:pPr marL="346075" marR="0" lvl="1" indent="-176213" algn="l" defTabSz="609585" rtl="0" eaLnBrk="1" fontAlgn="auto" latinLnBrk="0" hangingPunct="1">
              <a:lnSpc>
                <a:spcPct val="100000"/>
              </a:lnSpc>
              <a:spcBef>
                <a:spcPts val="500"/>
              </a:spcBef>
              <a:spcAft>
                <a:spcPts val="0"/>
              </a:spcAft>
              <a:buClrTx/>
              <a:buSzTx/>
              <a:buFont typeface="Nunito Sans Light" pitchFamily="2" charset="0"/>
              <a:buChar char="−"/>
              <a:tabLst/>
              <a:defRPr/>
            </a:pPr>
            <a:endParaRPr kumimoji="0" lang="en-US" sz="1400" b="1" i="0" u="none" strike="noStrike" kern="1200" cap="none" spc="0" normalizeH="0" baseline="0" noProof="0" dirty="0">
              <a:ln>
                <a:noFill/>
              </a:ln>
              <a:solidFill>
                <a:srgbClr val="2B76BC"/>
              </a:solidFill>
              <a:effectLst/>
              <a:uLnTx/>
              <a:uFillTx/>
              <a:latin typeface="Nunito Sans Light" pitchFamily="2" charset="77"/>
              <a:ea typeface="+mn-ea"/>
              <a:cs typeface="Calibri"/>
            </a:endParaRPr>
          </a:p>
          <a:p>
            <a:pPr marL="0" marR="0" lvl="0" indent="0" algn="l" defTabSz="609585" rtl="0" eaLnBrk="1" fontAlgn="auto" latinLnBrk="0" hangingPunct="1">
              <a:lnSpc>
                <a:spcPct val="100000"/>
              </a:lnSpc>
              <a:spcBef>
                <a:spcPts val="100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Nunito Sans Light" pitchFamily="2" charset="77"/>
              <a:ea typeface="+mn-ea"/>
              <a:cs typeface="Calibri"/>
            </a:endParaRPr>
          </a:p>
        </p:txBody>
      </p:sp>
      <p:sp>
        <p:nvSpPr>
          <p:cNvPr id="5" name="AutoShape 6">
            <a:extLst>
              <a:ext uri="{FF2B5EF4-FFF2-40B4-BE49-F238E27FC236}">
                <a16:creationId xmlns:a16="http://schemas.microsoft.com/office/drawing/2014/main" id="{4A500200-9806-498B-B2FE-78490C12F78C}"/>
              </a:ext>
            </a:extLst>
          </p:cNvPr>
          <p:cNvSpPr>
            <a:spLocks noChangeAspect="1" noChangeArrowheads="1"/>
          </p:cNvSpPr>
          <p:nvPr/>
        </p:nvSpPr>
        <p:spPr bwMode="auto">
          <a:xfrm>
            <a:off x="4419600" y="271724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CAEB0925-A676-4188-9B13-AE930FBF7294}"/>
              </a:ext>
            </a:extLst>
          </p:cNvPr>
          <p:cNvPicPr>
            <a:picLocks noChangeAspect="1"/>
          </p:cNvPicPr>
          <p:nvPr/>
        </p:nvPicPr>
        <p:blipFill>
          <a:blip r:embed="rId3"/>
          <a:stretch>
            <a:fillRect/>
          </a:stretch>
        </p:blipFill>
        <p:spPr>
          <a:xfrm>
            <a:off x="590333" y="2183771"/>
            <a:ext cx="387979" cy="387979"/>
          </a:xfrm>
          <a:prstGeom prst="rect">
            <a:avLst/>
          </a:prstGeom>
        </p:spPr>
      </p:pic>
      <p:pic>
        <p:nvPicPr>
          <p:cNvPr id="3" name="Google Shape;160;p27">
            <a:extLst>
              <a:ext uri="{FF2B5EF4-FFF2-40B4-BE49-F238E27FC236}">
                <a16:creationId xmlns:a16="http://schemas.microsoft.com/office/drawing/2014/main" id="{BE7F7CA4-EEFF-A977-8271-ADF52C4C6CEE}"/>
              </a:ext>
            </a:extLst>
          </p:cNvPr>
          <p:cNvPicPr preferRelativeResize="0">
            <a:picLocks/>
          </p:cNvPicPr>
          <p:nvPr/>
        </p:nvPicPr>
        <p:blipFill rotWithShape="1">
          <a:blip r:embed="rId4">
            <a:alphaModFix/>
          </a:blip>
          <a:stretch/>
        </p:blipFill>
        <p:spPr>
          <a:xfrm>
            <a:off x="565110" y="3867150"/>
            <a:ext cx="434567" cy="385109"/>
          </a:xfrm>
          <a:prstGeom prst="rect">
            <a:avLst/>
          </a:prstGeom>
          <a:noFill/>
          <a:ln>
            <a:noFill/>
          </a:ln>
        </p:spPr>
      </p:pic>
      <p:pic>
        <p:nvPicPr>
          <p:cNvPr id="4" name="Picture 3">
            <a:extLst>
              <a:ext uri="{FF2B5EF4-FFF2-40B4-BE49-F238E27FC236}">
                <a16:creationId xmlns:a16="http://schemas.microsoft.com/office/drawing/2014/main" id="{5C5E0B2B-19D8-6078-47D8-74B35BCE3542}"/>
              </a:ext>
            </a:extLst>
          </p:cNvPr>
          <p:cNvPicPr>
            <a:picLocks noChangeAspect="1"/>
          </p:cNvPicPr>
          <p:nvPr/>
        </p:nvPicPr>
        <p:blipFill>
          <a:blip r:embed="rId5"/>
          <a:stretch>
            <a:fillRect/>
          </a:stretch>
        </p:blipFill>
        <p:spPr>
          <a:xfrm>
            <a:off x="533400" y="1009650"/>
            <a:ext cx="426777" cy="426777"/>
          </a:xfrm>
          <a:prstGeom prst="rect">
            <a:avLst/>
          </a:prstGeom>
        </p:spPr>
      </p:pic>
      <p:sp>
        <p:nvSpPr>
          <p:cNvPr id="8" name="TextBox 7">
            <a:extLst>
              <a:ext uri="{FF2B5EF4-FFF2-40B4-BE49-F238E27FC236}">
                <a16:creationId xmlns:a16="http://schemas.microsoft.com/office/drawing/2014/main" id="{330AAFC6-9740-4BE5-CEFA-C6F03009E397}"/>
              </a:ext>
            </a:extLst>
          </p:cNvPr>
          <p:cNvSpPr txBox="1"/>
          <p:nvPr/>
        </p:nvSpPr>
        <p:spPr>
          <a:xfrm>
            <a:off x="381000" y="4909006"/>
            <a:ext cx="4572000" cy="215444"/>
          </a:xfrm>
          <a:prstGeom prst="rect">
            <a:avLst/>
          </a:prstGeom>
          <a:noFill/>
        </p:spPr>
        <p:txBody>
          <a:bodyPr wrap="square">
            <a:spAutoFit/>
          </a:bodyPr>
          <a:lstStyle/>
          <a:p>
            <a:r>
              <a:rPr kumimoji="0" lang="en-US" sz="800" b="0" i="0" u="none" strike="noStrike" kern="1200" cap="none" spc="0" normalizeH="0" baseline="0" noProof="0" dirty="0">
                <a:ln>
                  <a:noFill/>
                </a:ln>
                <a:solidFill>
                  <a:srgbClr val="FFFFFF">
                    <a:lumMod val="50000"/>
                  </a:srgbClr>
                </a:solidFill>
                <a:effectLst/>
                <a:uLnTx/>
                <a:uFillTx/>
                <a:latin typeface="Nunito Sans Light" pitchFamily="2" charset="0"/>
              </a:rPr>
              <a:t>* Luxor data - https://www.blockchain.com/explorer/charts/hash-rate</a:t>
            </a:r>
            <a:endParaRPr lang="en-US" dirty="0"/>
          </a:p>
        </p:txBody>
      </p:sp>
    </p:spTree>
    <p:extLst>
      <p:ext uri="{BB962C8B-B14F-4D97-AF65-F5344CB8AC3E}">
        <p14:creationId xmlns:p14="http://schemas.microsoft.com/office/powerpoint/2010/main" val="4288636199"/>
      </p:ext>
    </p:extLst>
  </p:cSld>
  <p:clrMapOvr>
    <a:masterClrMapping/>
  </p:clrMapOvr>
  <mc:AlternateContent xmlns:mc="http://schemas.openxmlformats.org/markup-compatibility/2006" xmlns:p14="http://schemas.microsoft.com/office/powerpoint/2010/main">
    <mc:Choice Requires="p14">
      <p:transition spd="slow" p14:dur="2000" advTm="69949"/>
    </mc:Choice>
    <mc:Fallback xmlns="">
      <p:transition spd="slow" advTm="6994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2" name="Title 1">
            <a:extLst>
              <a:ext uri="{FF2B5EF4-FFF2-40B4-BE49-F238E27FC236}">
                <a16:creationId xmlns:a16="http://schemas.microsoft.com/office/drawing/2014/main" id="{F55F95EB-15C0-4B49-A750-EBEF5CD69378}"/>
              </a:ext>
            </a:extLst>
          </p:cNvPr>
          <p:cNvSpPr>
            <a:spLocks noGrp="1"/>
          </p:cNvSpPr>
          <p:nvPr>
            <p:ph type="title"/>
          </p:nvPr>
        </p:nvSpPr>
        <p:spPr>
          <a:xfrm>
            <a:off x="385698" y="342901"/>
            <a:ext cx="8263002" cy="323849"/>
          </a:xfrm>
        </p:spPr>
        <p:txBody>
          <a:bodyPr/>
          <a:lstStyle/>
          <a:p>
            <a:r>
              <a:rPr lang="en-US" dirty="0"/>
              <a:t>Preamble</a:t>
            </a:r>
          </a:p>
        </p:txBody>
      </p:sp>
      <p:sp>
        <p:nvSpPr>
          <p:cNvPr id="6" name="Text Placeholder 5">
            <a:extLst>
              <a:ext uri="{FF2B5EF4-FFF2-40B4-BE49-F238E27FC236}">
                <a16:creationId xmlns:a16="http://schemas.microsoft.com/office/drawing/2014/main" id="{E6F312A1-F056-2643-BC08-8E42F19329EB}"/>
              </a:ext>
            </a:extLst>
          </p:cNvPr>
          <p:cNvSpPr>
            <a:spLocks noGrp="1"/>
          </p:cNvSpPr>
          <p:nvPr>
            <p:ph type="body" sz="quarter" idx="13"/>
          </p:nvPr>
        </p:nvSpPr>
        <p:spPr>
          <a:xfrm>
            <a:off x="385698" y="819150"/>
            <a:ext cx="8039100" cy="3695700"/>
          </a:xfrm>
        </p:spPr>
        <p:txBody>
          <a:bodyPr anchor="t"/>
          <a:lstStyle/>
          <a:p>
            <a:pPr marL="342900" indent="-342900" defTabSz="685800">
              <a:buClr>
                <a:srgbClr val="2B76BC"/>
              </a:buClr>
              <a:buBlip>
                <a:blip r:embed="rId3"/>
              </a:buBlip>
              <a:defRPr/>
            </a:pPr>
            <a:r>
              <a:rPr lang="en-US" sz="1600" b="0" dirty="0">
                <a:solidFill>
                  <a:schemeClr val="tx1"/>
                </a:solidFill>
                <a:latin typeface="Nunito Sans Light" pitchFamily="2" charset="77"/>
                <a:ea typeface="Roboto" panose="02000000000000000000" pitchFamily="2" charset="0"/>
              </a:rPr>
              <a:t>The following discussion is </a:t>
            </a:r>
            <a:r>
              <a:rPr lang="en-US" sz="1600" b="0" dirty="0">
                <a:solidFill>
                  <a:srgbClr val="2B76BC"/>
                </a:solidFill>
                <a:latin typeface="Nunito Sans Light" pitchFamily="2" charset="77"/>
                <a:ea typeface="Roboto" panose="02000000000000000000" pitchFamily="2" charset="0"/>
              </a:rPr>
              <a:t>completely qualified by the legal disclosures</a:t>
            </a:r>
            <a:r>
              <a:rPr lang="en-US" sz="1600" b="0" dirty="0">
                <a:solidFill>
                  <a:schemeClr val="tx1"/>
                </a:solidFill>
                <a:latin typeface="Nunito Sans Light" pitchFamily="2" charset="77"/>
                <a:ea typeface="Roboto" panose="02000000000000000000" pitchFamily="2" charset="0"/>
              </a:rPr>
              <a:t> on the several pages following this one</a:t>
            </a:r>
          </a:p>
          <a:p>
            <a:pPr defTabSz="685800">
              <a:buClr>
                <a:srgbClr val="2B76BC"/>
              </a:buClr>
              <a:defRPr/>
            </a:pPr>
            <a:endParaRPr kumimoji="0" lang="en-US" sz="1000" b="0" u="none" strike="noStrike" kern="1200" cap="none" spc="0" normalizeH="0" baseline="0" noProof="0" dirty="0">
              <a:ln>
                <a:noFill/>
              </a:ln>
              <a:solidFill>
                <a:schemeClr val="tx1"/>
              </a:solidFill>
              <a:effectLst/>
              <a:uLnTx/>
              <a:uFillTx/>
              <a:latin typeface="Nunito Sans Light" pitchFamily="2" charset="77"/>
              <a:ea typeface="Roboto" panose="02000000000000000000" pitchFamily="2" charset="0"/>
            </a:endParaRPr>
          </a:p>
          <a:p>
            <a:pPr marL="342900" indent="-342900" defTabSz="685800">
              <a:buClr>
                <a:srgbClr val="2B76BC"/>
              </a:buClr>
              <a:buBlip>
                <a:blip r:embed="rId3"/>
              </a:buBlip>
              <a:defRPr/>
            </a:pPr>
            <a:r>
              <a:rPr lang="en-US" sz="1600" b="0" dirty="0">
                <a:solidFill>
                  <a:schemeClr val="tx1"/>
                </a:solidFill>
                <a:latin typeface="Nunito Sans Light" pitchFamily="2" charset="77"/>
                <a:ea typeface="Roboto" panose="02000000000000000000" pitchFamily="2" charset="0"/>
              </a:rPr>
              <a:t>Our goal is to </a:t>
            </a:r>
            <a:r>
              <a:rPr lang="en-US" sz="1600" b="0" dirty="0">
                <a:solidFill>
                  <a:srgbClr val="2B76BC"/>
                </a:solidFill>
                <a:latin typeface="Nunito Sans Light" pitchFamily="2" charset="77"/>
                <a:ea typeface="Roboto" panose="02000000000000000000" pitchFamily="2" charset="0"/>
              </a:rPr>
              <a:t>share with you some of our strategic thinking and financial analysis </a:t>
            </a:r>
            <a:r>
              <a:rPr lang="en-US" sz="1600" b="0" dirty="0">
                <a:solidFill>
                  <a:schemeClr val="tx1"/>
                </a:solidFill>
                <a:latin typeface="Nunito Sans Light" pitchFamily="2" charset="77"/>
                <a:ea typeface="Roboto" panose="02000000000000000000" pitchFamily="2" charset="0"/>
              </a:rPr>
              <a:t>we are using to guide the growth of our business</a:t>
            </a:r>
          </a:p>
          <a:p>
            <a:pPr marL="342900" indent="-342900" defTabSz="685800">
              <a:buClr>
                <a:srgbClr val="2B76BC"/>
              </a:buClr>
              <a:buBlip>
                <a:blip r:embed="rId3"/>
              </a:buBlip>
              <a:defRPr/>
            </a:pPr>
            <a:endParaRPr kumimoji="0" lang="en-US" sz="1000" b="0" u="none" strike="noStrike" kern="1200" cap="none" spc="0" normalizeH="0" baseline="0" noProof="0" dirty="0">
              <a:ln>
                <a:noFill/>
              </a:ln>
              <a:solidFill>
                <a:schemeClr val="tx1"/>
              </a:solidFill>
              <a:effectLst/>
              <a:uLnTx/>
              <a:uFillTx/>
              <a:latin typeface="Nunito Sans Light" pitchFamily="2" charset="77"/>
              <a:ea typeface="Roboto" panose="02000000000000000000" pitchFamily="2" charset="0"/>
            </a:endParaRPr>
          </a:p>
          <a:p>
            <a:pPr marL="342900" indent="-342900" defTabSz="685800">
              <a:buClr>
                <a:srgbClr val="2B76BC"/>
              </a:buClr>
              <a:buBlip>
                <a:blip r:embed="rId3"/>
              </a:buBlip>
              <a:defRPr/>
            </a:pPr>
            <a:r>
              <a:rPr lang="en-US" sz="1600" b="0" dirty="0">
                <a:solidFill>
                  <a:schemeClr val="tx1"/>
                </a:solidFill>
                <a:latin typeface="Nunito Sans Light" pitchFamily="2" charset="77"/>
                <a:ea typeface="Roboto" panose="02000000000000000000" pitchFamily="2" charset="0"/>
              </a:rPr>
              <a:t>The discussion is in line with our principles of being </a:t>
            </a:r>
            <a:r>
              <a:rPr lang="en-US" sz="1600" b="0" dirty="0">
                <a:solidFill>
                  <a:srgbClr val="2B76BC"/>
                </a:solidFill>
                <a:latin typeface="Nunito Sans Light" pitchFamily="2" charset="77"/>
                <a:ea typeface="Roboto" panose="02000000000000000000" pitchFamily="2" charset="0"/>
              </a:rPr>
              <a:t>accountable and transparent </a:t>
            </a:r>
            <a:r>
              <a:rPr lang="en-US" sz="1600" b="0" dirty="0">
                <a:solidFill>
                  <a:schemeClr val="tx1"/>
                </a:solidFill>
                <a:latin typeface="Nunito Sans Light" pitchFamily="2" charset="77"/>
                <a:ea typeface="Roboto" panose="02000000000000000000" pitchFamily="2" charset="0"/>
              </a:rPr>
              <a:t>with shareholders</a:t>
            </a:r>
          </a:p>
          <a:p>
            <a:pPr marL="342900" indent="-342900" defTabSz="685800">
              <a:buClr>
                <a:srgbClr val="2B76BC"/>
              </a:buClr>
              <a:buBlip>
                <a:blip r:embed="rId3"/>
              </a:buBlip>
              <a:defRPr/>
            </a:pPr>
            <a:endParaRPr kumimoji="0" lang="en-US" sz="1000" b="0" u="none" strike="noStrike" kern="1200" cap="none" spc="0" normalizeH="0" baseline="0" noProof="0" dirty="0">
              <a:ln>
                <a:noFill/>
              </a:ln>
              <a:solidFill>
                <a:schemeClr val="tx1"/>
              </a:solidFill>
              <a:effectLst/>
              <a:uLnTx/>
              <a:uFillTx/>
              <a:latin typeface="Nunito Sans Light" pitchFamily="2" charset="77"/>
              <a:ea typeface="Roboto" panose="02000000000000000000" pitchFamily="2" charset="0"/>
            </a:endParaRPr>
          </a:p>
          <a:p>
            <a:pPr marL="342900" indent="-342900" defTabSz="685800">
              <a:buClr>
                <a:srgbClr val="2B76BC"/>
              </a:buClr>
              <a:buBlip>
                <a:blip r:embed="rId3"/>
              </a:buBlip>
              <a:defRPr/>
            </a:pPr>
            <a:r>
              <a:rPr lang="en-US" sz="1600" b="0" dirty="0">
                <a:solidFill>
                  <a:schemeClr val="tx1"/>
                </a:solidFill>
                <a:latin typeface="Nunito Sans Light" pitchFamily="2" charset="77"/>
                <a:ea typeface="Roboto" panose="02000000000000000000" pitchFamily="2" charset="0"/>
              </a:rPr>
              <a:t>We operate in a </a:t>
            </a:r>
            <a:r>
              <a:rPr lang="en-US" sz="1600" b="0" dirty="0">
                <a:solidFill>
                  <a:srgbClr val="2B76BC"/>
                </a:solidFill>
                <a:latin typeface="Nunito Sans Light" pitchFamily="2" charset="77"/>
                <a:ea typeface="Roboto" panose="02000000000000000000" pitchFamily="2" charset="0"/>
              </a:rPr>
              <a:t>hyper dynamic economic environment</a:t>
            </a:r>
            <a:r>
              <a:rPr lang="en-US" sz="1600" b="0" dirty="0">
                <a:solidFill>
                  <a:schemeClr val="tx1"/>
                </a:solidFill>
                <a:latin typeface="Nunito Sans Light" pitchFamily="2" charset="77"/>
                <a:ea typeface="Roboto" panose="02000000000000000000" pitchFamily="2" charset="0"/>
              </a:rPr>
              <a:t>. That’s a fancy way of saying </a:t>
            </a:r>
            <a:r>
              <a:rPr lang="en-US" sz="1600" b="0" dirty="0">
                <a:solidFill>
                  <a:srgbClr val="2B76BC"/>
                </a:solidFill>
                <a:latin typeface="Nunito Sans Light" pitchFamily="2" charset="77"/>
                <a:ea typeface="Roboto" panose="02000000000000000000" pitchFamily="2" charset="0"/>
              </a:rPr>
              <a:t>things change quickly</a:t>
            </a:r>
            <a:r>
              <a:rPr lang="en-US" sz="1600" b="0" dirty="0">
                <a:solidFill>
                  <a:schemeClr val="tx1"/>
                </a:solidFill>
                <a:latin typeface="Nunito Sans Light" pitchFamily="2" charset="77"/>
                <a:ea typeface="Roboto" panose="02000000000000000000" pitchFamily="2" charset="0"/>
              </a:rPr>
              <a:t>. What we are telling you here is based on </a:t>
            </a:r>
            <a:r>
              <a:rPr lang="en-US" sz="1600" b="0" dirty="0">
                <a:solidFill>
                  <a:srgbClr val="2B76BC"/>
                </a:solidFill>
                <a:latin typeface="Nunito Sans Light" pitchFamily="2" charset="77"/>
                <a:ea typeface="Roboto" panose="02000000000000000000" pitchFamily="2" charset="0"/>
              </a:rPr>
              <a:t>our estimates and assumptions which are our best guess</a:t>
            </a:r>
            <a:r>
              <a:rPr lang="en-US" sz="1600" b="0" dirty="0">
                <a:solidFill>
                  <a:schemeClr val="tx1"/>
                </a:solidFill>
                <a:latin typeface="Nunito Sans Light" pitchFamily="2" charset="77"/>
                <a:ea typeface="Roboto" panose="02000000000000000000" pitchFamily="2" charset="0"/>
              </a:rPr>
              <a:t>. We reserve the right to revise our point of view based on new information and changes in the business environment</a:t>
            </a:r>
          </a:p>
          <a:p>
            <a:pPr marL="342900" indent="-342900" defTabSz="685800">
              <a:buClr>
                <a:srgbClr val="2B76BC"/>
              </a:buClr>
              <a:buBlip>
                <a:blip r:embed="rId3"/>
              </a:buBlip>
              <a:defRPr/>
            </a:pPr>
            <a:endParaRPr kumimoji="0" lang="en-US" sz="1000" b="0" u="none" strike="noStrike" kern="1200" cap="none" spc="0" normalizeH="0" baseline="0" noProof="0" dirty="0">
              <a:ln>
                <a:noFill/>
              </a:ln>
              <a:solidFill>
                <a:schemeClr val="tx1"/>
              </a:solidFill>
              <a:effectLst/>
              <a:uLnTx/>
              <a:uFillTx/>
              <a:latin typeface="Nunito Sans Light" pitchFamily="2" charset="77"/>
              <a:ea typeface="Roboto" panose="02000000000000000000" pitchFamily="2" charset="0"/>
            </a:endParaRPr>
          </a:p>
          <a:p>
            <a:pPr marL="342900" indent="-342900" defTabSz="685800">
              <a:buClr>
                <a:srgbClr val="2B76BC"/>
              </a:buClr>
              <a:buBlip>
                <a:blip r:embed="rId3"/>
              </a:buBlip>
              <a:defRPr/>
            </a:pPr>
            <a:r>
              <a:rPr lang="en-US" sz="1600" b="0" dirty="0">
                <a:solidFill>
                  <a:schemeClr val="tx1"/>
                </a:solidFill>
                <a:latin typeface="Nunito Sans Light" pitchFamily="2" charset="77"/>
                <a:ea typeface="Roboto" panose="02000000000000000000" pitchFamily="2" charset="0"/>
              </a:rPr>
              <a:t>Despite an uncertain, dynamic environment, we must plan and make operating and investment decisions. This presentation lays some of that out for your review</a:t>
            </a:r>
            <a:endParaRPr kumimoji="0" lang="en-US" sz="1600" b="0" u="none" strike="noStrike" kern="1200" cap="none" spc="0" normalizeH="0" baseline="0" noProof="0" dirty="0">
              <a:ln>
                <a:noFill/>
              </a:ln>
              <a:solidFill>
                <a:schemeClr val="tx1"/>
              </a:solidFill>
              <a:effectLst/>
              <a:uLnTx/>
              <a:uFillTx/>
              <a:latin typeface="Nunito Sans Light" pitchFamily="2" charset="77"/>
              <a:ea typeface="Roboto" panose="02000000000000000000" pitchFamily="2" charset="0"/>
            </a:endParaRPr>
          </a:p>
        </p:txBody>
      </p:sp>
    </p:spTree>
    <p:extLst>
      <p:ext uri="{BB962C8B-B14F-4D97-AF65-F5344CB8AC3E}">
        <p14:creationId xmlns:p14="http://schemas.microsoft.com/office/powerpoint/2010/main" val="1565575193"/>
      </p:ext>
    </p:extLst>
  </p:cSld>
  <p:clrMapOvr>
    <a:masterClrMapping/>
  </p:clrMapOvr>
  <mc:AlternateContent xmlns:mc="http://schemas.openxmlformats.org/markup-compatibility/2006" xmlns:p14="http://schemas.microsoft.com/office/powerpoint/2010/main">
    <mc:Choice Requires="p14">
      <p:transition spd="slow" p14:dur="2000" advTm="59732"/>
    </mc:Choice>
    <mc:Fallback xmlns="">
      <p:transition spd="slow" advTm="5973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3" name="Rectangle 2">
            <a:extLst>
              <a:ext uri="{FF2B5EF4-FFF2-40B4-BE49-F238E27FC236}">
                <a16:creationId xmlns:a16="http://schemas.microsoft.com/office/drawing/2014/main" id="{E6352FC2-6A81-A0E9-F795-AB5851B7B9D2}"/>
              </a:ext>
            </a:extLst>
          </p:cNvPr>
          <p:cNvSpPr/>
          <p:nvPr/>
        </p:nvSpPr>
        <p:spPr>
          <a:xfrm>
            <a:off x="7893458" y="1009650"/>
            <a:ext cx="1164868" cy="3657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 name="Title 1">
            <a:extLst>
              <a:ext uri="{FF2B5EF4-FFF2-40B4-BE49-F238E27FC236}">
                <a16:creationId xmlns:a16="http://schemas.microsoft.com/office/drawing/2014/main" id="{F55F95EB-15C0-4B49-A750-EBEF5CD69378}"/>
              </a:ext>
            </a:extLst>
          </p:cNvPr>
          <p:cNvSpPr>
            <a:spLocks noGrp="1"/>
          </p:cNvSpPr>
          <p:nvPr>
            <p:ph type="title"/>
          </p:nvPr>
        </p:nvSpPr>
        <p:spPr>
          <a:xfrm>
            <a:off x="385698" y="247650"/>
            <a:ext cx="8948802" cy="325614"/>
          </a:xfrm>
        </p:spPr>
        <p:txBody>
          <a:bodyPr/>
          <a:lstStyle/>
          <a:p>
            <a:r>
              <a:rPr lang="en-US" sz="3600" dirty="0">
                <a:solidFill>
                  <a:schemeClr val="tx1"/>
                </a:solidFill>
              </a:rPr>
              <a:t>Path to </a:t>
            </a:r>
            <a:r>
              <a:rPr lang="en-US" sz="3600" dirty="0">
                <a:solidFill>
                  <a:schemeClr val="accent1"/>
                </a:solidFill>
              </a:rPr>
              <a:t>2.5 EH/s </a:t>
            </a:r>
            <a:r>
              <a:rPr lang="en-US" sz="3600" dirty="0">
                <a:solidFill>
                  <a:schemeClr val="tx1"/>
                </a:solidFill>
              </a:rPr>
              <a:t>Scale</a:t>
            </a:r>
            <a:endParaRPr lang="en-US" sz="3600" dirty="0">
              <a:solidFill>
                <a:schemeClr val="tx1"/>
              </a:solidFill>
              <a:latin typeface="Nunito Sans" pitchFamily="2" charset="0"/>
            </a:endParaRPr>
          </a:p>
        </p:txBody>
      </p:sp>
      <p:sp>
        <p:nvSpPr>
          <p:cNvPr id="9" name="TextBox 8">
            <a:extLst>
              <a:ext uri="{FF2B5EF4-FFF2-40B4-BE49-F238E27FC236}">
                <a16:creationId xmlns:a16="http://schemas.microsoft.com/office/drawing/2014/main" id="{CAEC1BFD-7892-2A5E-8B18-CDA352DE53A6}"/>
              </a:ext>
            </a:extLst>
          </p:cNvPr>
          <p:cNvSpPr txBox="1"/>
          <p:nvPr/>
        </p:nvSpPr>
        <p:spPr>
          <a:xfrm>
            <a:off x="7839392" y="1021080"/>
            <a:ext cx="1281748"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000000">
                    <a:lumMod val="65000"/>
                    <a:lumOff val="35000"/>
                  </a:srgbClr>
                </a:solidFill>
                <a:effectLst/>
                <a:uLnTx/>
                <a:uFillTx/>
                <a:latin typeface="Nunito Sans" pitchFamily="2" charset="0"/>
                <a:ea typeface="+mn-ea"/>
                <a:cs typeface="+mn-cs"/>
              </a:rPr>
              <a:t>Subject to Project Finance Process + Ercot</a:t>
            </a:r>
          </a:p>
        </p:txBody>
      </p:sp>
      <p:graphicFrame>
        <p:nvGraphicFramePr>
          <p:cNvPr id="5" name="Chart 4">
            <a:extLst>
              <a:ext uri="{FF2B5EF4-FFF2-40B4-BE49-F238E27FC236}">
                <a16:creationId xmlns:a16="http://schemas.microsoft.com/office/drawing/2014/main" id="{3A3E9622-492E-4F24-A3CF-FED3FB59003A}"/>
              </a:ext>
            </a:extLst>
          </p:cNvPr>
          <p:cNvGraphicFramePr>
            <a:graphicFrameLocks/>
          </p:cNvGraphicFramePr>
          <p:nvPr>
            <p:extLst>
              <p:ext uri="{D42A27DB-BD31-4B8C-83A1-F6EECF244321}">
                <p14:modId xmlns:p14="http://schemas.microsoft.com/office/powerpoint/2010/main" val="2795646224"/>
              </p:ext>
            </p:extLst>
          </p:nvPr>
        </p:nvGraphicFramePr>
        <p:xfrm>
          <a:off x="1" y="857250"/>
          <a:ext cx="9144000" cy="4038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71901221"/>
      </p:ext>
    </p:extLst>
  </p:cSld>
  <p:clrMapOvr>
    <a:masterClrMapping/>
  </p:clrMapOvr>
  <mc:AlternateContent xmlns:mc="http://schemas.openxmlformats.org/markup-compatibility/2006" xmlns:p14="http://schemas.microsoft.com/office/powerpoint/2010/main">
    <mc:Choice Requires="p14">
      <p:transition spd="slow" p14:dur="2000" advTm="31972"/>
    </mc:Choice>
    <mc:Fallback xmlns="">
      <p:transition spd="slow" advTm="31972"/>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pic>
        <p:nvPicPr>
          <p:cNvPr id="5" name="Picture 4">
            <a:extLst>
              <a:ext uri="{FF2B5EF4-FFF2-40B4-BE49-F238E27FC236}">
                <a16:creationId xmlns:a16="http://schemas.microsoft.com/office/drawing/2014/main" id="{30F31BB2-8B4D-D077-512B-B4078F542463}"/>
              </a:ext>
            </a:extLst>
          </p:cNvPr>
          <p:cNvPicPr>
            <a:picLocks noChangeAspect="1"/>
          </p:cNvPicPr>
          <p:nvPr/>
        </p:nvPicPr>
        <p:blipFill>
          <a:blip r:embed="rId3"/>
          <a:stretch>
            <a:fillRect/>
          </a:stretch>
        </p:blipFill>
        <p:spPr>
          <a:xfrm>
            <a:off x="90087" y="3247628"/>
            <a:ext cx="8963827" cy="1038622"/>
          </a:xfrm>
          <a:prstGeom prst="rect">
            <a:avLst/>
          </a:prstGeom>
        </p:spPr>
      </p:pic>
      <p:pic>
        <p:nvPicPr>
          <p:cNvPr id="14" name="Google Shape;874;p50">
            <a:extLst>
              <a:ext uri="{FF2B5EF4-FFF2-40B4-BE49-F238E27FC236}">
                <a16:creationId xmlns:a16="http://schemas.microsoft.com/office/drawing/2014/main" id="{04ED7C5D-A01B-42B9-8924-208903983E1B}"/>
              </a:ext>
            </a:extLst>
          </p:cNvPr>
          <p:cNvPicPr preferRelativeResize="0"/>
          <p:nvPr/>
        </p:nvPicPr>
        <p:blipFill rotWithShape="1">
          <a:blip r:embed="rId4">
            <a:alphaModFix/>
          </a:blip>
          <a:srcRect/>
          <a:stretch/>
        </p:blipFill>
        <p:spPr>
          <a:xfrm>
            <a:off x="8149041" y="149599"/>
            <a:ext cx="709689" cy="707651"/>
          </a:xfrm>
          <a:prstGeom prst="rect">
            <a:avLst/>
          </a:prstGeom>
          <a:noFill/>
          <a:ln>
            <a:noFill/>
          </a:ln>
        </p:spPr>
      </p:pic>
      <p:sp>
        <p:nvSpPr>
          <p:cNvPr id="15" name="Google Shape;161;p27">
            <a:extLst>
              <a:ext uri="{FF2B5EF4-FFF2-40B4-BE49-F238E27FC236}">
                <a16:creationId xmlns:a16="http://schemas.microsoft.com/office/drawing/2014/main" id="{0A70192E-3D66-4FA2-BE01-AF47E6DCAC4A}"/>
              </a:ext>
            </a:extLst>
          </p:cNvPr>
          <p:cNvSpPr txBox="1">
            <a:spLocks noGrp="1"/>
          </p:cNvSpPr>
          <p:nvPr>
            <p:ph type="title"/>
          </p:nvPr>
        </p:nvSpPr>
        <p:spPr>
          <a:xfrm>
            <a:off x="514351" y="326366"/>
            <a:ext cx="6586601" cy="530884"/>
          </a:xfrm>
          <a:prstGeom prst="rect">
            <a:avLst/>
          </a:prstGeom>
          <a:noFill/>
          <a:ln>
            <a:noFill/>
          </a:ln>
        </p:spPr>
        <p:txBody>
          <a:bodyPr spcFirstLastPara="1" wrap="square" lIns="68569" tIns="34275" rIns="68569" bIns="34275" anchor="t" anchorCtr="0">
            <a:spAutoFit/>
          </a:bodyPr>
          <a:lstStyle/>
          <a:p>
            <a:pPr defTabSz="685783">
              <a:lnSpc>
                <a:spcPts val="3620"/>
              </a:lnSpc>
              <a:buClr>
                <a:srgbClr val="000000"/>
              </a:buClr>
              <a:defRPr/>
            </a:pPr>
            <a:r>
              <a:rPr lang="en-US" sz="3150" kern="0" dirty="0">
                <a:solidFill>
                  <a:schemeClr val="tx1"/>
                </a:solidFill>
              </a:rPr>
              <a:t>Sophie</a:t>
            </a:r>
          </a:p>
        </p:txBody>
      </p:sp>
      <p:sp>
        <p:nvSpPr>
          <p:cNvPr id="17" name="Google Shape;834;p47">
            <a:extLst>
              <a:ext uri="{FF2B5EF4-FFF2-40B4-BE49-F238E27FC236}">
                <a16:creationId xmlns:a16="http://schemas.microsoft.com/office/drawing/2014/main" id="{4885BC75-E1BF-4FEC-849D-33CF48A600B2}"/>
              </a:ext>
            </a:extLst>
          </p:cNvPr>
          <p:cNvSpPr txBox="1"/>
          <p:nvPr/>
        </p:nvSpPr>
        <p:spPr>
          <a:xfrm>
            <a:off x="542925" y="971550"/>
            <a:ext cx="8172450" cy="2038989"/>
          </a:xfrm>
          <a:prstGeom prst="rect">
            <a:avLst/>
          </a:prstGeom>
          <a:noFill/>
          <a:ln>
            <a:noFill/>
          </a:ln>
        </p:spPr>
        <p:txBody>
          <a:bodyPr spcFirstLastPara="1" wrap="square" lIns="68569" tIns="34275" rIns="68569" bIns="34275" anchor="t" anchorCtr="0">
            <a:spAutoFit/>
          </a:bodyPr>
          <a:lstStyle/>
          <a:p>
            <a:pPr marL="214313" marR="0" lvl="0" indent="-214313" algn="l" defTabSz="457200" rtl="0" eaLnBrk="1" fontAlgn="auto" latinLnBrk="0" hangingPunct="1">
              <a:lnSpc>
                <a:spcPct val="100000"/>
              </a:lnSpc>
              <a:spcBef>
                <a:spcPts val="0"/>
              </a:spcBef>
              <a:spcAft>
                <a:spcPts val="0"/>
              </a:spcAft>
              <a:buClrTx/>
              <a:buSzTx/>
              <a:buFontTx/>
              <a:buBlip>
                <a:blip r:embed="rId5"/>
              </a:buBlip>
              <a:tabLst/>
              <a:defRPr/>
            </a:pPr>
            <a:r>
              <a:rPr kumimoji="0" lang="en-US" sz="1400" b="0" i="0" u="none" strike="noStrike" kern="1200" cap="none" spc="0" normalizeH="0" baseline="0" noProof="0" dirty="0">
                <a:ln>
                  <a:noFill/>
                </a:ln>
                <a:solidFill>
                  <a:srgbClr val="000000"/>
                </a:solidFill>
                <a:effectLst/>
                <a:uLnTx/>
                <a:uFillTx/>
                <a:latin typeface="Nunito Sans" pitchFamily="2" charset="0"/>
                <a:ea typeface="+mn-ea"/>
                <a:cs typeface="Calibri"/>
                <a:sym typeface="Calibri"/>
              </a:rPr>
              <a:t>Average September PH/s increased by </a:t>
            </a:r>
            <a:r>
              <a:rPr kumimoji="0" lang="en-US" sz="1400" b="1" i="0" u="none" strike="noStrike" kern="1200" cap="none" spc="0" normalizeH="0" baseline="0" noProof="0" dirty="0">
                <a:ln>
                  <a:noFill/>
                </a:ln>
                <a:solidFill>
                  <a:srgbClr val="2B76BC"/>
                </a:solidFill>
                <a:effectLst/>
                <a:uLnTx/>
                <a:uFillTx/>
                <a:latin typeface="Nunito Sans" pitchFamily="2" charset="0"/>
                <a:ea typeface="+mn-ea"/>
                <a:cs typeface="Calibri"/>
                <a:sym typeface="Calibri"/>
              </a:rPr>
              <a:t>2%</a:t>
            </a:r>
            <a:r>
              <a:rPr kumimoji="0" lang="en-US" sz="1400" b="0" i="0" u="none" strike="noStrike" kern="1200" cap="none" spc="0" normalizeH="0" baseline="0" noProof="0" dirty="0">
                <a:ln>
                  <a:noFill/>
                </a:ln>
                <a:solidFill>
                  <a:srgbClr val="000000"/>
                </a:solidFill>
                <a:effectLst/>
                <a:uLnTx/>
                <a:uFillTx/>
                <a:latin typeface="Nunito Sans" pitchFamily="2" charset="0"/>
                <a:ea typeface="+mn-ea"/>
                <a:cs typeface="Calibri"/>
                <a:sym typeface="Calibri"/>
              </a:rPr>
              <a:t> to </a:t>
            </a:r>
            <a:r>
              <a:rPr kumimoji="0" lang="en-US" sz="1400" b="1" i="0" u="none" strike="noStrike" kern="1200" cap="none" spc="0" normalizeH="0" baseline="0" noProof="0" dirty="0">
                <a:ln>
                  <a:noFill/>
                </a:ln>
                <a:solidFill>
                  <a:srgbClr val="2B76BC"/>
                </a:solidFill>
                <a:effectLst/>
                <a:uLnTx/>
                <a:uFillTx/>
                <a:latin typeface="Nunito Sans" pitchFamily="2" charset="0"/>
                <a:ea typeface="+mn-ea"/>
                <a:cs typeface="Calibri"/>
                <a:sym typeface="Calibri"/>
              </a:rPr>
              <a:t>384.9 PH/s </a:t>
            </a:r>
            <a:r>
              <a:rPr kumimoji="0" lang="en-US" sz="1400" b="0" i="0" u="none" strike="noStrike" kern="1200" cap="none" spc="0" normalizeH="0" baseline="0" noProof="0" dirty="0">
                <a:ln>
                  <a:noFill/>
                </a:ln>
                <a:solidFill>
                  <a:srgbClr val="000000"/>
                </a:solidFill>
                <a:effectLst/>
                <a:uLnTx/>
                <a:uFillTx/>
                <a:latin typeface="Nunito Sans" pitchFamily="2" charset="0"/>
                <a:ea typeface="+mn-ea"/>
                <a:cs typeface="Calibri"/>
                <a:sym typeface="Calibri"/>
              </a:rPr>
              <a:t>versus September PH/s of 377.0</a:t>
            </a:r>
          </a:p>
          <a:p>
            <a:pPr marL="742950" marR="0" lvl="1" indent="-2857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1000" b="0" i="0" u="none" strike="noStrike" kern="1200" cap="none" spc="0" normalizeH="0" baseline="0" noProof="0" dirty="0">
              <a:ln>
                <a:noFill/>
              </a:ln>
              <a:solidFill>
                <a:srgbClr val="000000"/>
              </a:solidFill>
              <a:effectLst/>
              <a:uLnTx/>
              <a:uFillTx/>
              <a:latin typeface="Nunito Sans" pitchFamily="2" charset="0"/>
              <a:ea typeface="+mn-ea"/>
              <a:cs typeface="Calibri"/>
              <a:sym typeface="Calibri"/>
            </a:endParaRPr>
          </a:p>
          <a:p>
            <a:pPr marL="214313" marR="0" lvl="0" indent="-214313" algn="l" defTabSz="457200" rtl="0" eaLnBrk="1" fontAlgn="auto" latinLnBrk="0" hangingPunct="1">
              <a:lnSpc>
                <a:spcPct val="100000"/>
              </a:lnSpc>
              <a:spcBef>
                <a:spcPts val="0"/>
              </a:spcBef>
              <a:spcAft>
                <a:spcPts val="0"/>
              </a:spcAft>
              <a:buClrTx/>
              <a:buSzTx/>
              <a:buFontTx/>
              <a:buBlip>
                <a:blip r:embed="rId5"/>
              </a:buBlip>
              <a:tabLst/>
              <a:defRPr/>
            </a:pPr>
            <a:r>
              <a:rPr kumimoji="0" lang="en-US" sz="1400" b="0" i="0" u="none" strike="noStrike" kern="1200" cap="none" spc="0" normalizeH="0" baseline="0" noProof="0" dirty="0">
                <a:ln>
                  <a:noFill/>
                </a:ln>
                <a:solidFill>
                  <a:srgbClr val="000000"/>
                </a:solidFill>
                <a:effectLst/>
                <a:uLnTx/>
                <a:uFillTx/>
                <a:latin typeface="Nunito Sans" pitchFamily="2" charset="0"/>
                <a:ea typeface="+mn-ea"/>
                <a:cs typeface="Calibri"/>
                <a:sym typeface="Calibri"/>
              </a:rPr>
              <a:t>Adjusted Cash Contribution Margin </a:t>
            </a:r>
            <a:r>
              <a:rPr kumimoji="0" lang="en-US" sz="900" b="0" i="0" u="none" strike="noStrike" kern="1200" cap="none" spc="0" normalizeH="0" baseline="0" noProof="0" dirty="0">
                <a:ln>
                  <a:noFill/>
                </a:ln>
                <a:solidFill>
                  <a:srgbClr val="000000"/>
                </a:solidFill>
                <a:effectLst/>
                <a:uLnTx/>
                <a:uFillTx/>
                <a:latin typeface="Nunito Sans" pitchFamily="2" charset="0"/>
                <a:ea typeface="+mn-ea"/>
                <a:cs typeface="Calibri"/>
                <a:sym typeface="Calibri"/>
              </a:rPr>
              <a:t>(Non-GAAP)</a:t>
            </a:r>
            <a:r>
              <a:rPr kumimoji="0" lang="en-US" sz="1400" b="0" i="0" u="none" strike="noStrike" kern="1200" cap="none" spc="0" normalizeH="0" baseline="0" noProof="0" dirty="0">
                <a:ln>
                  <a:noFill/>
                </a:ln>
                <a:solidFill>
                  <a:srgbClr val="000000"/>
                </a:solidFill>
                <a:effectLst/>
                <a:uLnTx/>
                <a:uFillTx/>
                <a:latin typeface="Nunito Sans" pitchFamily="2" charset="0"/>
                <a:ea typeface="+mn-ea"/>
                <a:cs typeface="Calibri"/>
                <a:sym typeface="Calibri"/>
              </a:rPr>
              <a:t> in October was $241 thousand versus $324 thousand in September</a:t>
            </a:r>
          </a:p>
          <a:p>
            <a:pPr marL="671513" marR="0" lvl="1" indent="-214313"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000000"/>
                </a:solidFill>
                <a:effectLst/>
                <a:uLnTx/>
                <a:uFillTx/>
                <a:latin typeface="Nunito Sans Light" pitchFamily="2" charset="0"/>
                <a:ea typeface="+mn-ea"/>
                <a:cs typeface="Calibri"/>
                <a:sym typeface="Calibri"/>
              </a:rPr>
              <a:t>The 26% decrease in Cash Contribution Margin was due to a 3% decline in revenue, a 10% increase in power costs, and a 10% increase in overhead costs excluding non-cash charges</a:t>
            </a:r>
          </a:p>
          <a:p>
            <a:pPr marL="214313" marR="0" lvl="0" indent="-214313" algn="l" defTabSz="457200" rtl="0" eaLnBrk="1" fontAlgn="auto" latinLnBrk="0" hangingPunct="1">
              <a:lnSpc>
                <a:spcPct val="100000"/>
              </a:lnSpc>
              <a:spcBef>
                <a:spcPts val="0"/>
              </a:spcBef>
              <a:spcAft>
                <a:spcPts val="0"/>
              </a:spcAft>
              <a:buClrTx/>
              <a:buSzTx/>
              <a:buFontTx/>
              <a:buBlip>
                <a:blip r:embed="rId5"/>
              </a:buBlip>
              <a:tabLst/>
              <a:defRPr/>
            </a:pPr>
            <a:endParaRPr kumimoji="0" lang="en-US" sz="1000" b="0" i="0" u="none" strike="noStrike" kern="1200" cap="none" spc="0" normalizeH="0" baseline="0" noProof="0" dirty="0">
              <a:ln>
                <a:noFill/>
              </a:ln>
              <a:solidFill>
                <a:srgbClr val="000000"/>
              </a:solidFill>
              <a:effectLst/>
              <a:uLnTx/>
              <a:uFillTx/>
              <a:latin typeface="Nunito Sans" pitchFamily="2" charset="0"/>
              <a:ea typeface="+mn-ea"/>
              <a:cs typeface="Calibri"/>
              <a:sym typeface="Calibri"/>
            </a:endParaRPr>
          </a:p>
          <a:p>
            <a:pPr marL="214313" marR="0" lvl="0" indent="-214313" algn="l" defTabSz="457200" rtl="0" eaLnBrk="1" fontAlgn="auto" latinLnBrk="0" hangingPunct="1">
              <a:lnSpc>
                <a:spcPct val="100000"/>
              </a:lnSpc>
              <a:spcBef>
                <a:spcPts val="0"/>
              </a:spcBef>
              <a:spcAft>
                <a:spcPts val="0"/>
              </a:spcAft>
              <a:buClrTx/>
              <a:buSzTx/>
              <a:buFontTx/>
              <a:buBlip>
                <a:blip r:embed="rId5"/>
              </a:buBlip>
              <a:tabLst/>
              <a:defRPr/>
            </a:pPr>
            <a:r>
              <a:rPr kumimoji="0" lang="en-US" sz="1400" b="0" i="0" u="none" strike="noStrike" kern="1200" cap="none" spc="0" normalizeH="0" baseline="0" noProof="0" dirty="0">
                <a:ln>
                  <a:noFill/>
                </a:ln>
                <a:solidFill>
                  <a:srgbClr val="000000"/>
                </a:solidFill>
                <a:effectLst/>
                <a:uLnTx/>
                <a:uFillTx/>
                <a:latin typeface="Nunito Sans" pitchFamily="2" charset="0"/>
                <a:ea typeface="+mn-ea"/>
                <a:cs typeface="Calibri"/>
                <a:sym typeface="Calibri"/>
              </a:rPr>
              <a:t>Site continues to perform despite low BTC price environment</a:t>
            </a:r>
          </a:p>
          <a:p>
            <a:pPr marL="214313" marR="0" lvl="0" indent="-214313" algn="l" defTabSz="457200" rtl="0" eaLnBrk="1" fontAlgn="auto" latinLnBrk="0" hangingPunct="1">
              <a:lnSpc>
                <a:spcPct val="100000"/>
              </a:lnSpc>
              <a:spcBef>
                <a:spcPts val="0"/>
              </a:spcBef>
              <a:spcAft>
                <a:spcPts val="0"/>
              </a:spcAft>
              <a:buClrTx/>
              <a:buSzTx/>
              <a:buFontTx/>
              <a:buBlip>
                <a:blip r:embed="rId5"/>
              </a:buBlip>
              <a:tabLst/>
              <a:defRPr/>
            </a:pPr>
            <a:endParaRPr lang="en-US" sz="1400" dirty="0">
              <a:solidFill>
                <a:srgbClr val="000000"/>
              </a:solidFill>
              <a:latin typeface="Nunito Sans" pitchFamily="2" charset="0"/>
              <a:cs typeface="Calibri"/>
              <a:sym typeface="Calibri"/>
            </a:endParaRPr>
          </a:p>
          <a:p>
            <a:pPr marL="214313" marR="0" lvl="0" indent="-214313" algn="l" defTabSz="457200" rtl="0" eaLnBrk="1" fontAlgn="auto" latinLnBrk="0" hangingPunct="1">
              <a:lnSpc>
                <a:spcPct val="100000"/>
              </a:lnSpc>
              <a:spcBef>
                <a:spcPts val="0"/>
              </a:spcBef>
              <a:spcAft>
                <a:spcPts val="0"/>
              </a:spcAft>
              <a:buClrTx/>
              <a:buSzTx/>
              <a:buFontTx/>
              <a:buBlip>
                <a:blip r:embed="rId5"/>
              </a:buBlip>
              <a:tabLst/>
              <a:defRPr/>
            </a:pPr>
            <a:r>
              <a:rPr lang="en-US" sz="1400" b="1" dirty="0">
                <a:solidFill>
                  <a:schemeClr val="accent1"/>
                </a:solidFill>
                <a:latin typeface="Nunito Sans" pitchFamily="2" charset="0"/>
                <a:cs typeface="Calibri"/>
                <a:sym typeface="Calibri"/>
              </a:rPr>
              <a:t>Power costs expected to decline in November alleviating margin pressure</a:t>
            </a:r>
            <a:endParaRPr kumimoji="0" lang="en-US" sz="1400" b="1" i="0" u="none" strike="noStrike" kern="1200" cap="none" spc="0" normalizeH="0" baseline="0" noProof="0" dirty="0">
              <a:ln>
                <a:noFill/>
              </a:ln>
              <a:solidFill>
                <a:schemeClr val="accent1"/>
              </a:solidFill>
              <a:effectLst/>
              <a:uLnTx/>
              <a:uFillTx/>
              <a:latin typeface="Nunito Sans" pitchFamily="2" charset="0"/>
              <a:ea typeface="+mn-ea"/>
              <a:cs typeface="Calibri"/>
              <a:sym typeface="Calibri"/>
            </a:endParaRPr>
          </a:p>
        </p:txBody>
      </p:sp>
      <p:cxnSp>
        <p:nvCxnSpPr>
          <p:cNvPr id="20" name="Straight Connector 19">
            <a:extLst>
              <a:ext uri="{FF2B5EF4-FFF2-40B4-BE49-F238E27FC236}">
                <a16:creationId xmlns:a16="http://schemas.microsoft.com/office/drawing/2014/main" id="{3D0CA44A-7A89-4640-9892-F5AF71A59633}"/>
              </a:ext>
            </a:extLst>
          </p:cNvPr>
          <p:cNvCxnSpPr>
            <a:cxnSpLocks/>
          </p:cNvCxnSpPr>
          <p:nvPr/>
        </p:nvCxnSpPr>
        <p:spPr>
          <a:xfrm>
            <a:off x="571500" y="895350"/>
            <a:ext cx="71437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id="{47285853-9F1A-C8F2-989D-FD4DFD728903}"/>
              </a:ext>
            </a:extLst>
          </p:cNvPr>
          <p:cNvSpPr txBox="1">
            <a:spLocks/>
          </p:cNvSpPr>
          <p:nvPr/>
        </p:nvSpPr>
        <p:spPr>
          <a:xfrm>
            <a:off x="542925" y="4783075"/>
            <a:ext cx="8058150" cy="242887"/>
          </a:xfrm>
          <a:prstGeom prst="rect">
            <a:avLst/>
          </a:prstGeom>
        </p:spPr>
        <p:txBody>
          <a:bodyPr lIns="0" tIns="0" rIns="0" bIns="0"/>
          <a:lstStyle>
            <a:lvl1pPr algn="l" rtl="0" eaLnBrk="0" fontAlgn="base" hangingPunct="0">
              <a:lnSpc>
                <a:spcPct val="90000"/>
              </a:lnSpc>
              <a:spcBef>
                <a:spcPct val="0"/>
              </a:spcBef>
              <a:spcAft>
                <a:spcPct val="0"/>
              </a:spcAft>
              <a:defRPr sz="2400" b="1" i="0" kern="1200" cap="none" baseline="0">
                <a:solidFill>
                  <a:schemeClr val="tx2"/>
                </a:solidFill>
                <a:latin typeface="Nunito Sans Black" pitchFamily="2" charset="77"/>
                <a:ea typeface="Nunito Sans Black" pitchFamily="2" charset="77"/>
                <a:cs typeface="Nunito Sans Black" pitchFamily="2" charset="77"/>
              </a:defRPr>
            </a:lvl1pPr>
            <a:lvl2pPr algn="l" rtl="0" eaLnBrk="0" fontAlgn="base" hangingPunct="0">
              <a:lnSpc>
                <a:spcPct val="90000"/>
              </a:lnSpc>
              <a:spcBef>
                <a:spcPct val="0"/>
              </a:spcBef>
              <a:spcAft>
                <a:spcPct val="0"/>
              </a:spcAft>
              <a:defRPr sz="2475">
                <a:solidFill>
                  <a:schemeClr val="tx1"/>
                </a:solidFill>
                <a:latin typeface="Calibri Light" pitchFamily="34" charset="0"/>
              </a:defRPr>
            </a:lvl2pPr>
            <a:lvl3pPr algn="l" rtl="0" eaLnBrk="0" fontAlgn="base" hangingPunct="0">
              <a:lnSpc>
                <a:spcPct val="90000"/>
              </a:lnSpc>
              <a:spcBef>
                <a:spcPct val="0"/>
              </a:spcBef>
              <a:spcAft>
                <a:spcPct val="0"/>
              </a:spcAft>
              <a:defRPr sz="2475">
                <a:solidFill>
                  <a:schemeClr val="tx1"/>
                </a:solidFill>
                <a:latin typeface="Calibri Light" pitchFamily="34" charset="0"/>
              </a:defRPr>
            </a:lvl3pPr>
            <a:lvl4pPr algn="l" rtl="0" eaLnBrk="0" fontAlgn="base" hangingPunct="0">
              <a:lnSpc>
                <a:spcPct val="90000"/>
              </a:lnSpc>
              <a:spcBef>
                <a:spcPct val="0"/>
              </a:spcBef>
              <a:spcAft>
                <a:spcPct val="0"/>
              </a:spcAft>
              <a:defRPr sz="2475">
                <a:solidFill>
                  <a:schemeClr val="tx1"/>
                </a:solidFill>
                <a:latin typeface="Calibri Light" pitchFamily="34" charset="0"/>
              </a:defRPr>
            </a:lvl4pPr>
            <a:lvl5pPr algn="l" rtl="0" eaLnBrk="0" fontAlgn="base" hangingPunct="0">
              <a:lnSpc>
                <a:spcPct val="90000"/>
              </a:lnSpc>
              <a:spcBef>
                <a:spcPct val="0"/>
              </a:spcBef>
              <a:spcAft>
                <a:spcPct val="0"/>
              </a:spcAft>
              <a:defRPr sz="2475">
                <a:solidFill>
                  <a:schemeClr val="tx1"/>
                </a:solidFill>
                <a:latin typeface="Calibri Light" pitchFamily="34" charset="0"/>
              </a:defRPr>
            </a:lvl5pPr>
            <a:lvl6pPr marL="257175" algn="l" rtl="0" fontAlgn="base">
              <a:lnSpc>
                <a:spcPct val="90000"/>
              </a:lnSpc>
              <a:spcBef>
                <a:spcPct val="0"/>
              </a:spcBef>
              <a:spcAft>
                <a:spcPct val="0"/>
              </a:spcAft>
              <a:defRPr sz="2475">
                <a:solidFill>
                  <a:schemeClr val="tx1"/>
                </a:solidFill>
                <a:latin typeface="Calibri Light" pitchFamily="34" charset="0"/>
              </a:defRPr>
            </a:lvl6pPr>
            <a:lvl7pPr marL="514350" algn="l" rtl="0" fontAlgn="base">
              <a:lnSpc>
                <a:spcPct val="90000"/>
              </a:lnSpc>
              <a:spcBef>
                <a:spcPct val="0"/>
              </a:spcBef>
              <a:spcAft>
                <a:spcPct val="0"/>
              </a:spcAft>
              <a:defRPr sz="2475">
                <a:solidFill>
                  <a:schemeClr val="tx1"/>
                </a:solidFill>
                <a:latin typeface="Calibri Light" pitchFamily="34" charset="0"/>
              </a:defRPr>
            </a:lvl7pPr>
            <a:lvl8pPr marL="771525" algn="l" rtl="0" fontAlgn="base">
              <a:lnSpc>
                <a:spcPct val="90000"/>
              </a:lnSpc>
              <a:spcBef>
                <a:spcPct val="0"/>
              </a:spcBef>
              <a:spcAft>
                <a:spcPct val="0"/>
              </a:spcAft>
              <a:defRPr sz="2475">
                <a:solidFill>
                  <a:schemeClr val="tx1"/>
                </a:solidFill>
                <a:latin typeface="Calibri Light" pitchFamily="34" charset="0"/>
              </a:defRPr>
            </a:lvl8pPr>
            <a:lvl9pPr marL="1028700" algn="l" rtl="0" fontAlgn="base">
              <a:lnSpc>
                <a:spcPct val="90000"/>
              </a:lnSpc>
              <a:spcBef>
                <a:spcPct val="0"/>
              </a:spcBef>
              <a:spcAft>
                <a:spcPct val="0"/>
              </a:spcAft>
              <a:defRPr sz="2475">
                <a:solidFill>
                  <a:schemeClr val="tx1"/>
                </a:solidFill>
                <a:latin typeface="Calibri Light" pitchFamily="34" charset="0"/>
              </a:defRPr>
            </a:lvl9pPr>
          </a:lstStyle>
          <a:p>
            <a:pPr marL="0" marR="0" lvl="0" indent="0" algn="l" defTabSz="685800" rtl="0" eaLnBrk="0" fontAlgn="base" latinLnBrk="0" hangingPunct="0">
              <a:lnSpc>
                <a:spcPct val="90000"/>
              </a:lnSpc>
              <a:spcBef>
                <a:spcPct val="0"/>
              </a:spcBef>
              <a:spcAft>
                <a:spcPct val="0"/>
              </a:spcAft>
              <a:buClrTx/>
              <a:buSzTx/>
              <a:buFontTx/>
              <a:buNone/>
              <a:tabLst/>
              <a:defRPr/>
            </a:pPr>
            <a:r>
              <a:rPr kumimoji="0" lang="en-US" sz="750" b="0" i="0" u="none" strike="noStrike" kern="1200" cap="none" spc="0" normalizeH="0" baseline="0" noProof="0" dirty="0">
                <a:ln>
                  <a:noFill/>
                </a:ln>
                <a:solidFill>
                  <a:srgbClr val="FFFFFF">
                    <a:lumMod val="50000"/>
                  </a:srgbClr>
                </a:solidFill>
                <a:effectLst/>
                <a:uLnTx/>
                <a:uFillTx/>
                <a:latin typeface="Nunito Sans Light" pitchFamily="2" charset="0"/>
                <a:ea typeface="Calibri" panose="020F0502020204030204" pitchFamily="34" charset="0"/>
              </a:rPr>
              <a:t>Note: July - September 2022 </a:t>
            </a:r>
            <a:r>
              <a:rPr kumimoji="0" lang="en-US" sz="750" b="0" i="0" u="none" strike="noStrike" kern="1200" cap="none" spc="0" normalizeH="0" baseline="0" noProof="0" dirty="0" err="1">
                <a:ln>
                  <a:noFill/>
                </a:ln>
                <a:solidFill>
                  <a:srgbClr val="FFFFFF">
                    <a:lumMod val="50000"/>
                  </a:srgbClr>
                </a:solidFill>
                <a:effectLst/>
                <a:uLnTx/>
                <a:uFillTx/>
                <a:latin typeface="Nunito Sans Light" pitchFamily="2" charset="0"/>
                <a:ea typeface="Calibri" panose="020F0502020204030204" pitchFamily="34" charset="0"/>
              </a:rPr>
              <a:t>hashrate</a:t>
            </a:r>
            <a:r>
              <a:rPr kumimoji="0" lang="en-US" sz="750" b="0" i="0" u="none" strike="noStrike" kern="1200" cap="none" spc="0" normalizeH="0" baseline="0" noProof="0" dirty="0">
                <a:ln>
                  <a:noFill/>
                </a:ln>
                <a:solidFill>
                  <a:srgbClr val="FFFFFF">
                    <a:lumMod val="50000"/>
                  </a:srgbClr>
                </a:solidFill>
                <a:effectLst/>
                <a:uLnTx/>
                <a:uFillTx/>
                <a:latin typeface="Nunito Sans Light" pitchFamily="2" charset="0"/>
                <a:ea typeface="Calibri" panose="020F0502020204030204" pitchFamily="34" charset="0"/>
              </a:rPr>
              <a:t> represents monthly average.</a:t>
            </a:r>
          </a:p>
          <a:p>
            <a:pPr marL="0" marR="0" lvl="0" indent="0" algn="l" defTabSz="685800" rtl="0" eaLnBrk="0" fontAlgn="base" latinLnBrk="0" hangingPunct="0">
              <a:lnSpc>
                <a:spcPct val="90000"/>
              </a:lnSpc>
              <a:spcBef>
                <a:spcPct val="0"/>
              </a:spcBef>
              <a:spcAft>
                <a:spcPct val="0"/>
              </a:spcAft>
              <a:buClrTx/>
              <a:buSzTx/>
              <a:buFontTx/>
              <a:buNone/>
              <a:tabLst/>
              <a:defRPr/>
            </a:pPr>
            <a:r>
              <a:rPr kumimoji="0" lang="en-US" sz="750" b="0" i="0" u="none" strike="noStrike" kern="1200" cap="none" spc="0" normalizeH="0" baseline="0" noProof="0" dirty="0">
                <a:ln>
                  <a:noFill/>
                </a:ln>
                <a:solidFill>
                  <a:srgbClr val="FFFFFF">
                    <a:lumMod val="50000"/>
                  </a:srgbClr>
                </a:solidFill>
                <a:effectLst/>
                <a:uLnTx/>
                <a:uFillTx/>
                <a:latin typeface="Nunito Sans Light" pitchFamily="2" charset="0"/>
              </a:rPr>
              <a:t>* Luxor data - https://www.blockchain.com/explorer/charts/hash-rate</a:t>
            </a:r>
          </a:p>
          <a:p>
            <a:pPr marL="0" marR="0" lvl="0" indent="0" algn="l" defTabSz="685800" rtl="0" eaLnBrk="0" fontAlgn="base" latinLnBrk="0" hangingPunct="0">
              <a:lnSpc>
                <a:spcPct val="90000"/>
              </a:lnSpc>
              <a:spcBef>
                <a:spcPct val="0"/>
              </a:spcBef>
              <a:spcAft>
                <a:spcPct val="0"/>
              </a:spcAft>
              <a:buClrTx/>
              <a:buSzTx/>
              <a:buFontTx/>
              <a:buNone/>
              <a:tabLst/>
              <a:defRPr/>
            </a:pPr>
            <a:r>
              <a:rPr kumimoji="0" lang="en-US" sz="750" b="0" i="0" u="none" strike="noStrike" kern="1200" cap="none" spc="0" normalizeH="0" baseline="0" noProof="0" dirty="0">
                <a:ln>
                  <a:noFill/>
                </a:ln>
                <a:solidFill>
                  <a:srgbClr val="FFFFFF">
                    <a:lumMod val="50000"/>
                  </a:srgbClr>
                </a:solidFill>
                <a:effectLst/>
                <a:uLnTx/>
                <a:uFillTx/>
                <a:latin typeface="Nunito Sans Light" pitchFamily="2" charset="0"/>
              </a:rPr>
              <a:t>** Daily average hashrate.</a:t>
            </a:r>
          </a:p>
        </p:txBody>
      </p:sp>
      <p:sp>
        <p:nvSpPr>
          <p:cNvPr id="7" name="TextBox 6">
            <a:extLst>
              <a:ext uri="{FF2B5EF4-FFF2-40B4-BE49-F238E27FC236}">
                <a16:creationId xmlns:a16="http://schemas.microsoft.com/office/drawing/2014/main" id="{6117A335-3C24-216D-A458-F8E54F21CAC0}"/>
              </a:ext>
            </a:extLst>
          </p:cNvPr>
          <p:cNvSpPr txBox="1"/>
          <p:nvPr/>
        </p:nvSpPr>
        <p:spPr>
          <a:xfrm rot="540000">
            <a:off x="810568" y="3436416"/>
            <a:ext cx="507111" cy="1737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00" dirty="0">
                <a:solidFill>
                  <a:srgbClr val="000000"/>
                </a:solidFill>
                <a:latin typeface="Nunito Sans Light" pitchFamily="2" charset="0"/>
              </a:rPr>
              <a:t>(14</a:t>
            </a:r>
            <a:r>
              <a:rPr kumimoji="0" lang="en-US" sz="700" b="0" i="0" u="none" strike="noStrike" kern="1200" cap="none" spc="0" normalizeH="0" baseline="0" noProof="0" dirty="0">
                <a:ln>
                  <a:noFill/>
                </a:ln>
                <a:solidFill>
                  <a:srgbClr val="000000"/>
                </a:solidFill>
                <a:effectLst/>
                <a:uLnTx/>
                <a:uFillTx/>
                <a:latin typeface="Nunito Sans Light" pitchFamily="2" charset="0"/>
                <a:ea typeface="+mn-ea"/>
                <a:cs typeface="+mn-cs"/>
              </a:rPr>
              <a:t>%)</a:t>
            </a:r>
          </a:p>
        </p:txBody>
      </p:sp>
      <p:cxnSp>
        <p:nvCxnSpPr>
          <p:cNvPr id="30" name="Straight Arrow Connector 29">
            <a:extLst>
              <a:ext uri="{FF2B5EF4-FFF2-40B4-BE49-F238E27FC236}">
                <a16:creationId xmlns:a16="http://schemas.microsoft.com/office/drawing/2014/main" id="{B40DCBD0-359A-54B2-721B-F96E8F3EF65F}"/>
              </a:ext>
            </a:extLst>
          </p:cNvPr>
          <p:cNvCxnSpPr>
            <a:cxnSpLocks/>
          </p:cNvCxnSpPr>
          <p:nvPr/>
        </p:nvCxnSpPr>
        <p:spPr>
          <a:xfrm rot="840000" flipV="1">
            <a:off x="824093" y="3587624"/>
            <a:ext cx="497317" cy="60002"/>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C19BB09-2E94-8743-7DFE-407375528F1C}"/>
              </a:ext>
            </a:extLst>
          </p:cNvPr>
          <p:cNvSpPr txBox="1"/>
          <p:nvPr/>
        </p:nvSpPr>
        <p:spPr>
          <a:xfrm>
            <a:off x="327660" y="4205537"/>
            <a:ext cx="571500"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Nunito Sans Light" pitchFamily="2" charset="0"/>
                <a:ea typeface="+mn-ea"/>
                <a:cs typeface="+mn-cs"/>
              </a:rPr>
              <a:t>(31 days)</a:t>
            </a:r>
          </a:p>
        </p:txBody>
      </p:sp>
      <p:sp>
        <p:nvSpPr>
          <p:cNvPr id="34" name="TextBox 33">
            <a:extLst>
              <a:ext uri="{FF2B5EF4-FFF2-40B4-BE49-F238E27FC236}">
                <a16:creationId xmlns:a16="http://schemas.microsoft.com/office/drawing/2014/main" id="{B14FECF6-E62E-D5E7-AF65-70EC44BCD9E5}"/>
              </a:ext>
            </a:extLst>
          </p:cNvPr>
          <p:cNvSpPr txBox="1"/>
          <p:nvPr/>
        </p:nvSpPr>
        <p:spPr>
          <a:xfrm>
            <a:off x="1230788" y="4211389"/>
            <a:ext cx="571500"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Nunito Sans Light" pitchFamily="2" charset="0"/>
                <a:ea typeface="+mn-ea"/>
                <a:cs typeface="+mn-cs"/>
              </a:rPr>
              <a:t>(30 days)</a:t>
            </a:r>
          </a:p>
        </p:txBody>
      </p:sp>
      <p:sp>
        <p:nvSpPr>
          <p:cNvPr id="35" name="TextBox 34">
            <a:extLst>
              <a:ext uri="{FF2B5EF4-FFF2-40B4-BE49-F238E27FC236}">
                <a16:creationId xmlns:a16="http://schemas.microsoft.com/office/drawing/2014/main" id="{1ECA641A-1E08-09A5-67A0-47010873481C}"/>
              </a:ext>
            </a:extLst>
          </p:cNvPr>
          <p:cNvSpPr txBox="1"/>
          <p:nvPr/>
        </p:nvSpPr>
        <p:spPr>
          <a:xfrm>
            <a:off x="2141220" y="4212915"/>
            <a:ext cx="571500"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Nunito Sans Light" pitchFamily="2" charset="0"/>
                <a:ea typeface="+mn-ea"/>
                <a:cs typeface="+mn-cs"/>
              </a:rPr>
              <a:t>(31 days)</a:t>
            </a:r>
          </a:p>
        </p:txBody>
      </p:sp>
      <p:sp>
        <p:nvSpPr>
          <p:cNvPr id="38" name="TextBox 37">
            <a:extLst>
              <a:ext uri="{FF2B5EF4-FFF2-40B4-BE49-F238E27FC236}">
                <a16:creationId xmlns:a16="http://schemas.microsoft.com/office/drawing/2014/main" id="{7C62AD74-F723-4D5C-69D1-11A6D6F40DF0}"/>
              </a:ext>
            </a:extLst>
          </p:cNvPr>
          <p:cNvSpPr txBox="1"/>
          <p:nvPr/>
        </p:nvSpPr>
        <p:spPr>
          <a:xfrm>
            <a:off x="8601184" y="3316426"/>
            <a:ext cx="291356"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Nunito Sans" pitchFamily="2" charset="0"/>
                <a:ea typeface="+mn-ea"/>
                <a:cs typeface="+mn-cs"/>
              </a:rPr>
              <a:t>**</a:t>
            </a:r>
          </a:p>
        </p:txBody>
      </p:sp>
      <p:sp>
        <p:nvSpPr>
          <p:cNvPr id="25" name="TextBox 24">
            <a:extLst>
              <a:ext uri="{FF2B5EF4-FFF2-40B4-BE49-F238E27FC236}">
                <a16:creationId xmlns:a16="http://schemas.microsoft.com/office/drawing/2014/main" id="{D5AB5929-0DF3-48B1-6262-1EE8CD6C9DF7}"/>
              </a:ext>
            </a:extLst>
          </p:cNvPr>
          <p:cNvSpPr txBox="1"/>
          <p:nvPr/>
        </p:nvSpPr>
        <p:spPr>
          <a:xfrm rot="60000">
            <a:off x="6421424" y="3425543"/>
            <a:ext cx="419100"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Nunito Sans Light" pitchFamily="2" charset="0"/>
                <a:ea typeface="+mn-ea"/>
                <a:cs typeface="+mn-cs"/>
              </a:rPr>
              <a:t>(1%)</a:t>
            </a:r>
          </a:p>
        </p:txBody>
      </p:sp>
      <p:cxnSp>
        <p:nvCxnSpPr>
          <p:cNvPr id="27" name="Straight Arrow Connector 26">
            <a:extLst>
              <a:ext uri="{FF2B5EF4-FFF2-40B4-BE49-F238E27FC236}">
                <a16:creationId xmlns:a16="http://schemas.microsoft.com/office/drawing/2014/main" id="{B4BC46A9-5FE9-0C3B-E449-447D4AA4D3D5}"/>
              </a:ext>
            </a:extLst>
          </p:cNvPr>
          <p:cNvCxnSpPr>
            <a:cxnSpLocks/>
          </p:cNvCxnSpPr>
          <p:nvPr/>
        </p:nvCxnSpPr>
        <p:spPr>
          <a:xfrm rot="21180000">
            <a:off x="6438068" y="3616145"/>
            <a:ext cx="443753" cy="55392"/>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2F74642-F941-9532-0398-F86E3F692AAC}"/>
              </a:ext>
            </a:extLst>
          </p:cNvPr>
          <p:cNvSpPr txBox="1"/>
          <p:nvPr/>
        </p:nvSpPr>
        <p:spPr>
          <a:xfrm rot="60000">
            <a:off x="1717276" y="3446115"/>
            <a:ext cx="507111"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00" dirty="0">
                <a:solidFill>
                  <a:srgbClr val="000000"/>
                </a:solidFill>
                <a:latin typeface="Nunito Sans Light" pitchFamily="2" charset="0"/>
              </a:rPr>
              <a:t>(2</a:t>
            </a:r>
            <a:r>
              <a:rPr kumimoji="0" lang="en-US" sz="700" b="0" i="0" u="none" strike="noStrike" kern="1200" cap="none" spc="0" normalizeH="0" baseline="0" noProof="0" dirty="0">
                <a:ln>
                  <a:noFill/>
                </a:ln>
                <a:solidFill>
                  <a:srgbClr val="000000"/>
                </a:solidFill>
                <a:effectLst/>
                <a:uLnTx/>
                <a:uFillTx/>
                <a:latin typeface="Nunito Sans Light" pitchFamily="2" charset="0"/>
                <a:ea typeface="+mn-ea"/>
                <a:cs typeface="+mn-cs"/>
              </a:rPr>
              <a:t>%)</a:t>
            </a:r>
          </a:p>
        </p:txBody>
      </p:sp>
      <p:cxnSp>
        <p:nvCxnSpPr>
          <p:cNvPr id="8" name="Straight Arrow Connector 7">
            <a:extLst>
              <a:ext uri="{FF2B5EF4-FFF2-40B4-BE49-F238E27FC236}">
                <a16:creationId xmlns:a16="http://schemas.microsoft.com/office/drawing/2014/main" id="{9E464D36-C5C7-FD7E-BFEB-25A62AA5B0D2}"/>
              </a:ext>
            </a:extLst>
          </p:cNvPr>
          <p:cNvCxnSpPr>
            <a:cxnSpLocks/>
          </p:cNvCxnSpPr>
          <p:nvPr/>
        </p:nvCxnSpPr>
        <p:spPr>
          <a:xfrm rot="360000" flipV="1">
            <a:off x="1730801" y="3610484"/>
            <a:ext cx="497317" cy="60002"/>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EF7B7DA-475A-4433-1F83-E11B649254A0}"/>
              </a:ext>
            </a:extLst>
          </p:cNvPr>
          <p:cNvSpPr txBox="1"/>
          <p:nvPr/>
        </p:nvSpPr>
        <p:spPr>
          <a:xfrm rot="300000">
            <a:off x="3666898" y="3438496"/>
            <a:ext cx="507111"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00" dirty="0">
                <a:solidFill>
                  <a:srgbClr val="000000"/>
                </a:solidFill>
                <a:latin typeface="Nunito Sans Light" pitchFamily="2" charset="0"/>
              </a:rPr>
              <a:t>(11</a:t>
            </a:r>
            <a:r>
              <a:rPr kumimoji="0" lang="en-US" sz="700" b="0" i="0" u="none" strike="noStrike" kern="1200" cap="none" spc="0" normalizeH="0" baseline="0" noProof="0" dirty="0">
                <a:ln>
                  <a:noFill/>
                </a:ln>
                <a:solidFill>
                  <a:srgbClr val="000000"/>
                </a:solidFill>
                <a:effectLst/>
                <a:uLnTx/>
                <a:uFillTx/>
                <a:latin typeface="Nunito Sans Light" pitchFamily="2" charset="0"/>
                <a:ea typeface="+mn-ea"/>
                <a:cs typeface="+mn-cs"/>
              </a:rPr>
              <a:t>%)</a:t>
            </a:r>
          </a:p>
        </p:txBody>
      </p:sp>
      <p:cxnSp>
        <p:nvCxnSpPr>
          <p:cNvPr id="10" name="Straight Arrow Connector 9">
            <a:extLst>
              <a:ext uri="{FF2B5EF4-FFF2-40B4-BE49-F238E27FC236}">
                <a16:creationId xmlns:a16="http://schemas.microsoft.com/office/drawing/2014/main" id="{CC84A9B8-110F-8094-A2FD-C878E14D5550}"/>
              </a:ext>
            </a:extLst>
          </p:cNvPr>
          <p:cNvCxnSpPr>
            <a:cxnSpLocks/>
          </p:cNvCxnSpPr>
          <p:nvPr/>
        </p:nvCxnSpPr>
        <p:spPr>
          <a:xfrm rot="600000" flipV="1">
            <a:off x="3680423" y="3602865"/>
            <a:ext cx="497317" cy="60002"/>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6630722-81A8-1EFA-5384-20EAD64E9AFF}"/>
              </a:ext>
            </a:extLst>
          </p:cNvPr>
          <p:cNvSpPr txBox="1"/>
          <p:nvPr/>
        </p:nvSpPr>
        <p:spPr>
          <a:xfrm rot="180000">
            <a:off x="4564845" y="3461356"/>
            <a:ext cx="507111"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00" dirty="0">
                <a:solidFill>
                  <a:srgbClr val="000000"/>
                </a:solidFill>
                <a:latin typeface="Nunito Sans Light" pitchFamily="2" charset="0"/>
              </a:rPr>
              <a:t>(5</a:t>
            </a:r>
            <a:r>
              <a:rPr kumimoji="0" lang="en-US" sz="700" b="0" i="0" u="none" strike="noStrike" kern="1200" cap="none" spc="0" normalizeH="0" baseline="0" noProof="0" dirty="0">
                <a:ln>
                  <a:noFill/>
                </a:ln>
                <a:solidFill>
                  <a:srgbClr val="000000"/>
                </a:solidFill>
                <a:effectLst/>
                <a:uLnTx/>
                <a:uFillTx/>
                <a:latin typeface="Nunito Sans Light" pitchFamily="2" charset="0"/>
                <a:ea typeface="+mn-ea"/>
                <a:cs typeface="+mn-cs"/>
              </a:rPr>
              <a:t>%)</a:t>
            </a:r>
          </a:p>
        </p:txBody>
      </p:sp>
      <p:cxnSp>
        <p:nvCxnSpPr>
          <p:cNvPr id="12" name="Straight Arrow Connector 11">
            <a:extLst>
              <a:ext uri="{FF2B5EF4-FFF2-40B4-BE49-F238E27FC236}">
                <a16:creationId xmlns:a16="http://schemas.microsoft.com/office/drawing/2014/main" id="{D1786A76-9426-3928-FF6B-B175E6FA0491}"/>
              </a:ext>
            </a:extLst>
          </p:cNvPr>
          <p:cNvCxnSpPr>
            <a:cxnSpLocks/>
          </p:cNvCxnSpPr>
          <p:nvPr/>
        </p:nvCxnSpPr>
        <p:spPr>
          <a:xfrm rot="480000" flipV="1">
            <a:off x="4578370" y="3625725"/>
            <a:ext cx="497317" cy="60002"/>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D84B03E-C56A-6F0C-1499-427558B6F6DE}"/>
              </a:ext>
            </a:extLst>
          </p:cNvPr>
          <p:cNvSpPr txBox="1"/>
          <p:nvPr/>
        </p:nvSpPr>
        <p:spPr>
          <a:xfrm rot="21420000">
            <a:off x="7197803" y="3417923"/>
            <a:ext cx="419100"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00" dirty="0">
                <a:solidFill>
                  <a:srgbClr val="000000"/>
                </a:solidFill>
                <a:latin typeface="Nunito Sans Light" pitchFamily="2" charset="0"/>
              </a:rPr>
              <a:t>2</a:t>
            </a:r>
            <a:r>
              <a:rPr kumimoji="0" lang="en-US" sz="700" b="0" i="0" u="none" strike="noStrike" kern="1200" cap="none" spc="0" normalizeH="0" baseline="0" noProof="0" dirty="0">
                <a:ln>
                  <a:noFill/>
                </a:ln>
                <a:solidFill>
                  <a:srgbClr val="000000"/>
                </a:solidFill>
                <a:effectLst/>
                <a:uLnTx/>
                <a:uFillTx/>
                <a:latin typeface="Nunito Sans Light" pitchFamily="2" charset="0"/>
                <a:ea typeface="+mn-ea"/>
                <a:cs typeface="+mn-cs"/>
              </a:rPr>
              <a:t>%</a:t>
            </a:r>
          </a:p>
        </p:txBody>
      </p:sp>
      <p:cxnSp>
        <p:nvCxnSpPr>
          <p:cNvPr id="16" name="Straight Arrow Connector 15">
            <a:extLst>
              <a:ext uri="{FF2B5EF4-FFF2-40B4-BE49-F238E27FC236}">
                <a16:creationId xmlns:a16="http://schemas.microsoft.com/office/drawing/2014/main" id="{E3C76A54-B609-2847-37CF-B37FCD7CC174}"/>
              </a:ext>
            </a:extLst>
          </p:cNvPr>
          <p:cNvCxnSpPr>
            <a:cxnSpLocks/>
          </p:cNvCxnSpPr>
          <p:nvPr/>
        </p:nvCxnSpPr>
        <p:spPr>
          <a:xfrm rot="20940000">
            <a:off x="7214447" y="3608525"/>
            <a:ext cx="443753" cy="55392"/>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AA95DE2-47C2-644A-D2D0-1E8D938974B3}"/>
              </a:ext>
            </a:extLst>
          </p:cNvPr>
          <p:cNvSpPr txBox="1"/>
          <p:nvPr/>
        </p:nvSpPr>
        <p:spPr>
          <a:xfrm rot="20880000">
            <a:off x="7971734" y="3372203"/>
            <a:ext cx="419100"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00" dirty="0">
                <a:solidFill>
                  <a:srgbClr val="000000"/>
                </a:solidFill>
                <a:latin typeface="Nunito Sans Light" pitchFamily="2" charset="0"/>
              </a:rPr>
              <a:t>22</a:t>
            </a:r>
            <a:r>
              <a:rPr kumimoji="0" lang="en-US" sz="700" b="0" i="0" u="none" strike="noStrike" kern="1200" cap="none" spc="0" normalizeH="0" baseline="0" noProof="0" dirty="0">
                <a:ln>
                  <a:noFill/>
                </a:ln>
                <a:solidFill>
                  <a:srgbClr val="000000"/>
                </a:solidFill>
                <a:effectLst/>
                <a:uLnTx/>
                <a:uFillTx/>
                <a:latin typeface="Nunito Sans Light" pitchFamily="2" charset="0"/>
                <a:ea typeface="+mn-ea"/>
                <a:cs typeface="+mn-cs"/>
              </a:rPr>
              <a:t>%</a:t>
            </a:r>
          </a:p>
        </p:txBody>
      </p:sp>
      <p:cxnSp>
        <p:nvCxnSpPr>
          <p:cNvPr id="31" name="Straight Arrow Connector 30">
            <a:extLst>
              <a:ext uri="{FF2B5EF4-FFF2-40B4-BE49-F238E27FC236}">
                <a16:creationId xmlns:a16="http://schemas.microsoft.com/office/drawing/2014/main" id="{2AA9A6CF-1C9D-9444-09BF-CC5543EF8799}"/>
              </a:ext>
            </a:extLst>
          </p:cNvPr>
          <p:cNvCxnSpPr>
            <a:cxnSpLocks/>
          </p:cNvCxnSpPr>
          <p:nvPr/>
        </p:nvCxnSpPr>
        <p:spPr>
          <a:xfrm rot="20400000">
            <a:off x="7988378" y="3562805"/>
            <a:ext cx="443753" cy="55392"/>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6619494"/>
      </p:ext>
    </p:extLst>
  </p:cSld>
  <p:clrMapOvr>
    <a:masterClrMapping/>
  </p:clrMapOvr>
  <mc:AlternateContent xmlns:mc="http://schemas.openxmlformats.org/markup-compatibility/2006" xmlns:p14="http://schemas.microsoft.com/office/powerpoint/2010/main">
    <mc:Choice Requires="p14">
      <p:transition spd="slow" p14:dur="2000" advTm="27638"/>
    </mc:Choice>
    <mc:Fallback xmlns="">
      <p:transition spd="slow" advTm="2763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6" name="Picture 5">
            <a:extLst>
              <a:ext uri="{FF2B5EF4-FFF2-40B4-BE49-F238E27FC236}">
                <a16:creationId xmlns:a16="http://schemas.microsoft.com/office/drawing/2014/main" id="{F4298793-4BE5-48B2-A96A-ABD6AC330E75}"/>
              </a:ext>
            </a:extLst>
          </p:cNvPr>
          <p:cNvPicPr>
            <a:picLocks noChangeAspect="1"/>
          </p:cNvPicPr>
          <p:nvPr/>
        </p:nvPicPr>
        <p:blipFill>
          <a:blip r:embed="rId3"/>
          <a:stretch>
            <a:fillRect/>
          </a:stretch>
        </p:blipFill>
        <p:spPr>
          <a:xfrm>
            <a:off x="8820690" y="54610"/>
            <a:ext cx="323310" cy="323849"/>
          </a:xfrm>
          <a:prstGeom prst="rect">
            <a:avLst/>
          </a:prstGeom>
        </p:spPr>
      </p:pic>
      <p:sp>
        <p:nvSpPr>
          <p:cNvPr id="35" name="Title 1">
            <a:extLst>
              <a:ext uri="{FF2B5EF4-FFF2-40B4-BE49-F238E27FC236}">
                <a16:creationId xmlns:a16="http://schemas.microsoft.com/office/drawing/2014/main" id="{F76DD674-7AF2-455B-96C7-66095FB39C74}"/>
              </a:ext>
            </a:extLst>
          </p:cNvPr>
          <p:cNvSpPr txBox="1">
            <a:spLocks/>
          </p:cNvSpPr>
          <p:nvPr/>
        </p:nvSpPr>
        <p:spPr>
          <a:xfrm>
            <a:off x="385698" y="72813"/>
            <a:ext cx="8263002" cy="323849"/>
          </a:xfrm>
          <a:prstGeom prst="rect">
            <a:avLst/>
          </a:prstGeom>
        </p:spPr>
        <p:txBody>
          <a:bodyPr lIns="0" tIns="0" rIns="0" bIns="0"/>
          <a:lstStyle>
            <a:lvl1pPr algn="l" rtl="0" eaLnBrk="0" fontAlgn="base" hangingPunct="0">
              <a:lnSpc>
                <a:spcPct val="90000"/>
              </a:lnSpc>
              <a:spcBef>
                <a:spcPct val="0"/>
              </a:spcBef>
              <a:spcAft>
                <a:spcPct val="0"/>
              </a:spcAft>
              <a:defRPr sz="2400" b="1" i="0" kern="1200" cap="none" baseline="0">
                <a:solidFill>
                  <a:schemeClr val="tx2"/>
                </a:solidFill>
                <a:latin typeface="Nunito Sans Black" pitchFamily="2" charset="77"/>
                <a:ea typeface="Nunito Sans Black" pitchFamily="2" charset="77"/>
                <a:cs typeface="Nunito Sans Black" pitchFamily="2" charset="77"/>
              </a:defRPr>
            </a:lvl1pPr>
            <a:lvl2pPr algn="l" rtl="0" eaLnBrk="0" fontAlgn="base" hangingPunct="0">
              <a:lnSpc>
                <a:spcPct val="90000"/>
              </a:lnSpc>
              <a:spcBef>
                <a:spcPct val="0"/>
              </a:spcBef>
              <a:spcAft>
                <a:spcPct val="0"/>
              </a:spcAft>
              <a:defRPr sz="2475">
                <a:solidFill>
                  <a:schemeClr val="tx1"/>
                </a:solidFill>
                <a:latin typeface="Calibri Light" pitchFamily="34" charset="0"/>
              </a:defRPr>
            </a:lvl2pPr>
            <a:lvl3pPr algn="l" rtl="0" eaLnBrk="0" fontAlgn="base" hangingPunct="0">
              <a:lnSpc>
                <a:spcPct val="90000"/>
              </a:lnSpc>
              <a:spcBef>
                <a:spcPct val="0"/>
              </a:spcBef>
              <a:spcAft>
                <a:spcPct val="0"/>
              </a:spcAft>
              <a:defRPr sz="2475">
                <a:solidFill>
                  <a:schemeClr val="tx1"/>
                </a:solidFill>
                <a:latin typeface="Calibri Light" pitchFamily="34" charset="0"/>
              </a:defRPr>
            </a:lvl3pPr>
            <a:lvl4pPr algn="l" rtl="0" eaLnBrk="0" fontAlgn="base" hangingPunct="0">
              <a:lnSpc>
                <a:spcPct val="90000"/>
              </a:lnSpc>
              <a:spcBef>
                <a:spcPct val="0"/>
              </a:spcBef>
              <a:spcAft>
                <a:spcPct val="0"/>
              </a:spcAft>
              <a:defRPr sz="2475">
                <a:solidFill>
                  <a:schemeClr val="tx1"/>
                </a:solidFill>
                <a:latin typeface="Calibri Light" pitchFamily="34" charset="0"/>
              </a:defRPr>
            </a:lvl4pPr>
            <a:lvl5pPr algn="l" rtl="0" eaLnBrk="0" fontAlgn="base" hangingPunct="0">
              <a:lnSpc>
                <a:spcPct val="90000"/>
              </a:lnSpc>
              <a:spcBef>
                <a:spcPct val="0"/>
              </a:spcBef>
              <a:spcAft>
                <a:spcPct val="0"/>
              </a:spcAft>
              <a:defRPr sz="2475">
                <a:solidFill>
                  <a:schemeClr val="tx1"/>
                </a:solidFill>
                <a:latin typeface="Calibri Light" pitchFamily="34" charset="0"/>
              </a:defRPr>
            </a:lvl5pPr>
            <a:lvl6pPr marL="257175" algn="l" rtl="0" fontAlgn="base">
              <a:lnSpc>
                <a:spcPct val="90000"/>
              </a:lnSpc>
              <a:spcBef>
                <a:spcPct val="0"/>
              </a:spcBef>
              <a:spcAft>
                <a:spcPct val="0"/>
              </a:spcAft>
              <a:defRPr sz="2475">
                <a:solidFill>
                  <a:schemeClr val="tx1"/>
                </a:solidFill>
                <a:latin typeface="Calibri Light" pitchFamily="34" charset="0"/>
              </a:defRPr>
            </a:lvl6pPr>
            <a:lvl7pPr marL="514350" algn="l" rtl="0" fontAlgn="base">
              <a:lnSpc>
                <a:spcPct val="90000"/>
              </a:lnSpc>
              <a:spcBef>
                <a:spcPct val="0"/>
              </a:spcBef>
              <a:spcAft>
                <a:spcPct val="0"/>
              </a:spcAft>
              <a:defRPr sz="2475">
                <a:solidFill>
                  <a:schemeClr val="tx1"/>
                </a:solidFill>
                <a:latin typeface="Calibri Light" pitchFamily="34" charset="0"/>
              </a:defRPr>
            </a:lvl7pPr>
            <a:lvl8pPr marL="771525" algn="l" rtl="0" fontAlgn="base">
              <a:lnSpc>
                <a:spcPct val="90000"/>
              </a:lnSpc>
              <a:spcBef>
                <a:spcPct val="0"/>
              </a:spcBef>
              <a:spcAft>
                <a:spcPct val="0"/>
              </a:spcAft>
              <a:defRPr sz="2475">
                <a:solidFill>
                  <a:schemeClr val="tx1"/>
                </a:solidFill>
                <a:latin typeface="Calibri Light" pitchFamily="34" charset="0"/>
              </a:defRPr>
            </a:lvl8pPr>
            <a:lvl9pPr marL="1028700" algn="l" rtl="0" fontAlgn="base">
              <a:lnSpc>
                <a:spcPct val="90000"/>
              </a:lnSpc>
              <a:spcBef>
                <a:spcPct val="0"/>
              </a:spcBef>
              <a:spcAft>
                <a:spcPct val="0"/>
              </a:spcAft>
              <a:defRPr sz="2475">
                <a:solidFill>
                  <a:schemeClr val="tx1"/>
                </a:solidFill>
                <a:latin typeface="Calibri Light"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Nunito Sans Black" pitchFamily="2" charset="77"/>
              </a:rPr>
              <a:t>Sophie: Non-GAAP Historical Financials</a:t>
            </a:r>
            <a:endParaRPr kumimoji="0" lang="en-US" sz="1800" b="1" i="0" u="none" strike="noStrike" kern="1200" cap="none" spc="0" normalizeH="0" baseline="30000" noProof="0" dirty="0">
              <a:ln>
                <a:noFill/>
              </a:ln>
              <a:solidFill>
                <a:srgbClr val="000000"/>
              </a:solidFill>
              <a:effectLst/>
              <a:uLnTx/>
              <a:uFillTx/>
              <a:latin typeface="Nunito Sans Black" pitchFamily="2" charset="77"/>
            </a:endParaRPr>
          </a:p>
        </p:txBody>
      </p:sp>
      <p:sp>
        <p:nvSpPr>
          <p:cNvPr id="13" name="Title 1">
            <a:extLst>
              <a:ext uri="{FF2B5EF4-FFF2-40B4-BE49-F238E27FC236}">
                <a16:creationId xmlns:a16="http://schemas.microsoft.com/office/drawing/2014/main" id="{438C51DE-2A06-42B5-AAB7-4F94C2440CE0}"/>
              </a:ext>
            </a:extLst>
          </p:cNvPr>
          <p:cNvSpPr txBox="1">
            <a:spLocks/>
          </p:cNvSpPr>
          <p:nvPr/>
        </p:nvSpPr>
        <p:spPr>
          <a:xfrm>
            <a:off x="385698" y="4686301"/>
            <a:ext cx="8034402" cy="323849"/>
          </a:xfrm>
          <a:prstGeom prst="rect">
            <a:avLst/>
          </a:prstGeom>
        </p:spPr>
        <p:txBody>
          <a:bodyPr lIns="0" tIns="0" rIns="0" bIns="0"/>
          <a:lstStyle>
            <a:lvl1pPr algn="l" rtl="0" eaLnBrk="0" fontAlgn="base" hangingPunct="0">
              <a:lnSpc>
                <a:spcPct val="90000"/>
              </a:lnSpc>
              <a:spcBef>
                <a:spcPct val="0"/>
              </a:spcBef>
              <a:spcAft>
                <a:spcPct val="0"/>
              </a:spcAft>
              <a:defRPr sz="2400" b="1" i="0" kern="1200" cap="none" baseline="0">
                <a:solidFill>
                  <a:schemeClr val="tx2"/>
                </a:solidFill>
                <a:latin typeface="Nunito Sans Black" pitchFamily="2" charset="77"/>
                <a:ea typeface="Nunito Sans Black" pitchFamily="2" charset="77"/>
                <a:cs typeface="Nunito Sans Black" pitchFamily="2" charset="77"/>
              </a:defRPr>
            </a:lvl1pPr>
            <a:lvl2pPr algn="l" rtl="0" eaLnBrk="0" fontAlgn="base" hangingPunct="0">
              <a:lnSpc>
                <a:spcPct val="90000"/>
              </a:lnSpc>
              <a:spcBef>
                <a:spcPct val="0"/>
              </a:spcBef>
              <a:spcAft>
                <a:spcPct val="0"/>
              </a:spcAft>
              <a:defRPr sz="2475">
                <a:solidFill>
                  <a:schemeClr val="tx1"/>
                </a:solidFill>
                <a:latin typeface="Calibri Light" pitchFamily="34" charset="0"/>
              </a:defRPr>
            </a:lvl2pPr>
            <a:lvl3pPr algn="l" rtl="0" eaLnBrk="0" fontAlgn="base" hangingPunct="0">
              <a:lnSpc>
                <a:spcPct val="90000"/>
              </a:lnSpc>
              <a:spcBef>
                <a:spcPct val="0"/>
              </a:spcBef>
              <a:spcAft>
                <a:spcPct val="0"/>
              </a:spcAft>
              <a:defRPr sz="2475">
                <a:solidFill>
                  <a:schemeClr val="tx1"/>
                </a:solidFill>
                <a:latin typeface="Calibri Light" pitchFamily="34" charset="0"/>
              </a:defRPr>
            </a:lvl3pPr>
            <a:lvl4pPr algn="l" rtl="0" eaLnBrk="0" fontAlgn="base" hangingPunct="0">
              <a:lnSpc>
                <a:spcPct val="90000"/>
              </a:lnSpc>
              <a:spcBef>
                <a:spcPct val="0"/>
              </a:spcBef>
              <a:spcAft>
                <a:spcPct val="0"/>
              </a:spcAft>
              <a:defRPr sz="2475">
                <a:solidFill>
                  <a:schemeClr val="tx1"/>
                </a:solidFill>
                <a:latin typeface="Calibri Light" pitchFamily="34" charset="0"/>
              </a:defRPr>
            </a:lvl4pPr>
            <a:lvl5pPr algn="l" rtl="0" eaLnBrk="0" fontAlgn="base" hangingPunct="0">
              <a:lnSpc>
                <a:spcPct val="90000"/>
              </a:lnSpc>
              <a:spcBef>
                <a:spcPct val="0"/>
              </a:spcBef>
              <a:spcAft>
                <a:spcPct val="0"/>
              </a:spcAft>
              <a:defRPr sz="2475">
                <a:solidFill>
                  <a:schemeClr val="tx1"/>
                </a:solidFill>
                <a:latin typeface="Calibri Light" pitchFamily="34" charset="0"/>
              </a:defRPr>
            </a:lvl5pPr>
            <a:lvl6pPr marL="257175" algn="l" rtl="0" fontAlgn="base">
              <a:lnSpc>
                <a:spcPct val="90000"/>
              </a:lnSpc>
              <a:spcBef>
                <a:spcPct val="0"/>
              </a:spcBef>
              <a:spcAft>
                <a:spcPct val="0"/>
              </a:spcAft>
              <a:defRPr sz="2475">
                <a:solidFill>
                  <a:schemeClr val="tx1"/>
                </a:solidFill>
                <a:latin typeface="Calibri Light" pitchFamily="34" charset="0"/>
              </a:defRPr>
            </a:lvl6pPr>
            <a:lvl7pPr marL="514350" algn="l" rtl="0" fontAlgn="base">
              <a:lnSpc>
                <a:spcPct val="90000"/>
              </a:lnSpc>
              <a:spcBef>
                <a:spcPct val="0"/>
              </a:spcBef>
              <a:spcAft>
                <a:spcPct val="0"/>
              </a:spcAft>
              <a:defRPr sz="2475">
                <a:solidFill>
                  <a:schemeClr val="tx1"/>
                </a:solidFill>
                <a:latin typeface="Calibri Light" pitchFamily="34" charset="0"/>
              </a:defRPr>
            </a:lvl7pPr>
            <a:lvl8pPr marL="771525" algn="l" rtl="0" fontAlgn="base">
              <a:lnSpc>
                <a:spcPct val="90000"/>
              </a:lnSpc>
              <a:spcBef>
                <a:spcPct val="0"/>
              </a:spcBef>
              <a:spcAft>
                <a:spcPct val="0"/>
              </a:spcAft>
              <a:defRPr sz="2475">
                <a:solidFill>
                  <a:schemeClr val="tx1"/>
                </a:solidFill>
                <a:latin typeface="Calibri Light" pitchFamily="34" charset="0"/>
              </a:defRPr>
            </a:lvl8pPr>
            <a:lvl9pPr marL="1028700" algn="l" rtl="0" fontAlgn="base">
              <a:lnSpc>
                <a:spcPct val="90000"/>
              </a:lnSpc>
              <a:spcBef>
                <a:spcPct val="0"/>
              </a:spcBef>
              <a:spcAft>
                <a:spcPct val="0"/>
              </a:spcAft>
              <a:defRPr sz="2475">
                <a:solidFill>
                  <a:schemeClr val="tx1"/>
                </a:solidFill>
                <a:latin typeface="Calibri Light"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Nunito Sans Light" pitchFamily="2" charset="77"/>
              </a:rPr>
              <a:t>For more information on these non-GAAP financial measures, please see the section captioned “Reconciliation of non-GAAP results of operations to the nearest comparable GAAP measures”. </a:t>
            </a:r>
            <a:r>
              <a:rPr kumimoji="0" lang="en-US" sz="700" b="0" i="0" u="none" strike="noStrike" kern="1200" cap="none" spc="0" normalizeH="0" baseline="0" noProof="0" dirty="0">
                <a:ln>
                  <a:noFill/>
                </a:ln>
                <a:solidFill>
                  <a:srgbClr val="000000"/>
                </a:solidFill>
                <a:effectLst/>
                <a:uLnTx/>
                <a:uFillTx/>
                <a:latin typeface="Nunito Sans Light" pitchFamily="2" charset="77"/>
                <a:ea typeface="Calibri" panose="020F0502020204030204" pitchFamily="34" charset="0"/>
              </a:rPr>
              <a:t>To supplement our consolidated financial statements, which are prepared and presented in accordance with GAAP, we use the following non-GAAP financial measures: non-gaap revenue, contribution margin, cash contribution margin, adjusted cost of cryptocurrency revenue and adjusted EBITDA contribution. The presentation of this financial information is not intended to be considered in isolation or as a substitute for, or superior to, the financial information prepared and presented in accordance with GAAP.</a:t>
            </a:r>
          </a:p>
        </p:txBody>
      </p:sp>
      <p:pic>
        <p:nvPicPr>
          <p:cNvPr id="4" name="Picture 3">
            <a:extLst>
              <a:ext uri="{FF2B5EF4-FFF2-40B4-BE49-F238E27FC236}">
                <a16:creationId xmlns:a16="http://schemas.microsoft.com/office/drawing/2014/main" id="{D857503B-EA35-9E1F-DD77-271B02A3CB91}"/>
              </a:ext>
            </a:extLst>
          </p:cNvPr>
          <p:cNvPicPr>
            <a:picLocks noChangeAspect="1"/>
          </p:cNvPicPr>
          <p:nvPr/>
        </p:nvPicPr>
        <p:blipFill>
          <a:blip r:embed="rId4"/>
          <a:stretch>
            <a:fillRect/>
          </a:stretch>
        </p:blipFill>
        <p:spPr>
          <a:xfrm>
            <a:off x="246872" y="973083"/>
            <a:ext cx="8650257" cy="3197334"/>
          </a:xfrm>
          <a:prstGeom prst="rect">
            <a:avLst/>
          </a:prstGeom>
        </p:spPr>
      </p:pic>
    </p:spTree>
    <p:extLst>
      <p:ext uri="{BB962C8B-B14F-4D97-AF65-F5344CB8AC3E}">
        <p14:creationId xmlns:p14="http://schemas.microsoft.com/office/powerpoint/2010/main" val="2418851446"/>
      </p:ext>
    </p:extLst>
  </p:cSld>
  <p:clrMapOvr>
    <a:masterClrMapping/>
  </p:clrMapOvr>
  <mc:AlternateContent xmlns:mc="http://schemas.openxmlformats.org/markup-compatibility/2006" xmlns:p14="http://schemas.microsoft.com/office/powerpoint/2010/main">
    <mc:Choice Requires="p14">
      <p:transition spd="slow" p14:dur="2000" advTm="20607"/>
    </mc:Choice>
    <mc:Fallback xmlns="">
      <p:transition spd="slow" advTm="2060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pic>
        <p:nvPicPr>
          <p:cNvPr id="11" name="Picture 10">
            <a:extLst>
              <a:ext uri="{FF2B5EF4-FFF2-40B4-BE49-F238E27FC236}">
                <a16:creationId xmlns:a16="http://schemas.microsoft.com/office/drawing/2014/main" id="{F0DD43F0-AF0D-865E-3B26-0F06682B13D0}"/>
              </a:ext>
            </a:extLst>
          </p:cNvPr>
          <p:cNvPicPr>
            <a:picLocks noChangeAspect="1"/>
          </p:cNvPicPr>
          <p:nvPr/>
        </p:nvPicPr>
        <p:blipFill>
          <a:blip r:embed="rId3"/>
          <a:stretch>
            <a:fillRect/>
          </a:stretch>
        </p:blipFill>
        <p:spPr>
          <a:xfrm>
            <a:off x="134462" y="3085153"/>
            <a:ext cx="8875076" cy="1063937"/>
          </a:xfrm>
          <a:prstGeom prst="rect">
            <a:avLst/>
          </a:prstGeom>
        </p:spPr>
      </p:pic>
      <p:sp>
        <p:nvSpPr>
          <p:cNvPr id="17" name="Google Shape;161;p27">
            <a:extLst>
              <a:ext uri="{FF2B5EF4-FFF2-40B4-BE49-F238E27FC236}">
                <a16:creationId xmlns:a16="http://schemas.microsoft.com/office/drawing/2014/main" id="{4212C5B2-6709-4A81-8913-ABD564361C27}"/>
              </a:ext>
            </a:extLst>
          </p:cNvPr>
          <p:cNvSpPr txBox="1">
            <a:spLocks noGrp="1"/>
          </p:cNvSpPr>
          <p:nvPr>
            <p:ph type="title"/>
          </p:nvPr>
        </p:nvSpPr>
        <p:spPr>
          <a:xfrm>
            <a:off x="514351" y="95250"/>
            <a:ext cx="6586601" cy="530884"/>
          </a:xfrm>
          <a:prstGeom prst="rect">
            <a:avLst/>
          </a:prstGeom>
          <a:noFill/>
          <a:ln>
            <a:noFill/>
          </a:ln>
        </p:spPr>
        <p:txBody>
          <a:bodyPr spcFirstLastPara="1" wrap="square" lIns="68569" tIns="34275" rIns="68569" bIns="34275" anchor="t" anchorCtr="0">
            <a:spAutoFit/>
          </a:bodyPr>
          <a:lstStyle/>
          <a:p>
            <a:pPr defTabSz="685783">
              <a:lnSpc>
                <a:spcPts val="3620"/>
              </a:lnSpc>
              <a:buClr>
                <a:srgbClr val="000000"/>
              </a:buClr>
              <a:defRPr/>
            </a:pPr>
            <a:r>
              <a:rPr lang="en-US" sz="3150" kern="0" dirty="0">
                <a:solidFill>
                  <a:schemeClr val="tx1"/>
                </a:solidFill>
              </a:rPr>
              <a:t>Marie</a:t>
            </a:r>
          </a:p>
        </p:txBody>
      </p:sp>
      <p:sp>
        <p:nvSpPr>
          <p:cNvPr id="20" name="Google Shape;834;p47">
            <a:extLst>
              <a:ext uri="{FF2B5EF4-FFF2-40B4-BE49-F238E27FC236}">
                <a16:creationId xmlns:a16="http://schemas.microsoft.com/office/drawing/2014/main" id="{159FF1CD-0C8D-4049-9224-9D5AA710F1D3}"/>
              </a:ext>
            </a:extLst>
          </p:cNvPr>
          <p:cNvSpPr txBox="1"/>
          <p:nvPr/>
        </p:nvSpPr>
        <p:spPr>
          <a:xfrm>
            <a:off x="542925" y="647040"/>
            <a:ext cx="7778115" cy="2346766"/>
          </a:xfrm>
          <a:prstGeom prst="rect">
            <a:avLst/>
          </a:prstGeom>
          <a:noFill/>
          <a:ln>
            <a:noFill/>
          </a:ln>
        </p:spPr>
        <p:txBody>
          <a:bodyPr spcFirstLastPara="1" wrap="square" lIns="68569" tIns="34275" rIns="68569" bIns="34275" anchor="t" anchorCtr="0">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Nunito Sans Light" pitchFamily="2" charset="0"/>
              <a:ea typeface="+mn-ea"/>
              <a:cs typeface="Calibri"/>
              <a:sym typeface="Calibri"/>
            </a:endParaRPr>
          </a:p>
          <a:p>
            <a:pPr marL="214313" marR="0" lvl="0" indent="-214313" algn="l" defTabSz="457200" rtl="0" eaLnBrk="1" fontAlgn="auto" latinLnBrk="0" hangingPunct="1">
              <a:lnSpc>
                <a:spcPct val="100000"/>
              </a:lnSpc>
              <a:spcBef>
                <a:spcPts val="0"/>
              </a:spcBef>
              <a:spcAft>
                <a:spcPts val="0"/>
              </a:spcAft>
              <a:buClrTx/>
              <a:buSzTx/>
              <a:buFontTx/>
              <a:buBlip>
                <a:blip r:embed="rId4"/>
              </a:buBlip>
              <a:tabLst/>
              <a:defRPr/>
            </a:pPr>
            <a:r>
              <a:rPr kumimoji="0" lang="en-US" sz="1400" b="0" i="0" u="none" strike="noStrike" kern="1200" cap="none" spc="0" normalizeH="0" baseline="0" noProof="0" dirty="0">
                <a:ln>
                  <a:noFill/>
                </a:ln>
                <a:solidFill>
                  <a:srgbClr val="000000"/>
                </a:solidFill>
                <a:effectLst/>
                <a:uLnTx/>
                <a:uFillTx/>
                <a:latin typeface="Nunito Sans" pitchFamily="2" charset="0"/>
                <a:ea typeface="+mn-ea"/>
                <a:cs typeface="Calibri"/>
              </a:rPr>
              <a:t>A</a:t>
            </a:r>
            <a:r>
              <a:rPr lang="en-US" sz="1400" dirty="0" err="1">
                <a:solidFill>
                  <a:srgbClr val="000000"/>
                </a:solidFill>
                <a:latin typeface="Nunito Sans" pitchFamily="2" charset="0"/>
                <a:cs typeface="Calibri"/>
              </a:rPr>
              <a:t>verage</a:t>
            </a:r>
            <a:r>
              <a:rPr lang="en-US" sz="1400" dirty="0">
                <a:solidFill>
                  <a:srgbClr val="000000"/>
                </a:solidFill>
                <a:latin typeface="Nunito Sans" pitchFamily="2" charset="0"/>
                <a:cs typeface="Calibri"/>
              </a:rPr>
              <a:t> </a:t>
            </a:r>
            <a:r>
              <a:rPr lang="en-US" sz="1400" dirty="0" err="1">
                <a:solidFill>
                  <a:srgbClr val="000000"/>
                </a:solidFill>
                <a:latin typeface="Nunito Sans" pitchFamily="2" charset="0"/>
                <a:cs typeface="Calibri"/>
              </a:rPr>
              <a:t>hashrate</a:t>
            </a:r>
            <a:r>
              <a:rPr lang="en-US" sz="1400" dirty="0">
                <a:solidFill>
                  <a:srgbClr val="000000"/>
                </a:solidFill>
                <a:latin typeface="Nunito Sans" pitchFamily="2" charset="0"/>
                <a:cs typeface="Calibri"/>
              </a:rPr>
              <a:t> </a:t>
            </a:r>
            <a:r>
              <a:rPr kumimoji="0" lang="en-US" sz="1400" b="0" i="0" u="none" strike="noStrike" kern="1200" cap="none" spc="0" normalizeH="0" baseline="0" noProof="0" dirty="0">
                <a:ln>
                  <a:noFill/>
                </a:ln>
                <a:solidFill>
                  <a:srgbClr val="000000"/>
                </a:solidFill>
                <a:effectLst/>
                <a:uLnTx/>
                <a:uFillTx/>
                <a:latin typeface="Nunito Sans" pitchFamily="2" charset="0"/>
                <a:ea typeface="+mn-ea"/>
                <a:cs typeface="Calibri"/>
              </a:rPr>
              <a:t>in October increased to 534.8, compared to 517.1 in September</a:t>
            </a:r>
          </a:p>
          <a:p>
            <a:pPr marL="671513" marR="0" lvl="1" indent="-214313"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000000"/>
                </a:solidFill>
                <a:effectLst/>
                <a:uLnTx/>
                <a:uFillTx/>
                <a:latin typeface="Nunito Sans Light" pitchFamily="2" charset="0"/>
                <a:ea typeface="+mn-ea"/>
                <a:cs typeface="Calibri"/>
              </a:rPr>
              <a:t>The 3% increase was in part due to reduced TVA curtailments</a:t>
            </a:r>
            <a:r>
              <a:rPr lang="en-US" sz="1200" dirty="0">
                <a:solidFill>
                  <a:srgbClr val="000000"/>
                </a:solidFill>
                <a:latin typeface="Nunito Sans Light" pitchFamily="2" charset="0"/>
                <a:cs typeface="Calibri"/>
              </a:rPr>
              <a:t> and </a:t>
            </a:r>
            <a:r>
              <a:rPr kumimoji="0" lang="en-US" sz="1200" b="0" i="0" u="none" strike="noStrike" kern="1200" cap="none" spc="0" normalizeH="0" baseline="0" noProof="0" dirty="0">
                <a:ln>
                  <a:noFill/>
                </a:ln>
                <a:solidFill>
                  <a:srgbClr val="000000"/>
                </a:solidFill>
                <a:effectLst/>
                <a:uLnTx/>
                <a:uFillTx/>
                <a:latin typeface="Nunito Sans Light" pitchFamily="2" charset="0"/>
                <a:ea typeface="+mn-ea"/>
                <a:cs typeface="Calibri"/>
              </a:rPr>
              <a:t>cooler temperatures improving hash rate conditions</a:t>
            </a:r>
          </a:p>
          <a:p>
            <a:pPr marL="671513" marR="0" lvl="1" indent="-214313"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000000"/>
                </a:solidFill>
                <a:effectLst/>
                <a:uLnTx/>
                <a:uFillTx/>
                <a:latin typeface="Nunito Sans Light" pitchFamily="2" charset="0"/>
                <a:ea typeface="+mn-ea"/>
                <a:cs typeface="Calibri"/>
              </a:rPr>
              <a:t>Average prop </a:t>
            </a:r>
            <a:r>
              <a:rPr kumimoji="0" lang="en-US" sz="1200" b="0" i="0" u="none" strike="noStrike" kern="1200" cap="none" spc="0" normalizeH="0" baseline="0" noProof="0" dirty="0" err="1">
                <a:ln>
                  <a:noFill/>
                </a:ln>
                <a:solidFill>
                  <a:srgbClr val="000000"/>
                </a:solidFill>
                <a:effectLst/>
                <a:uLnTx/>
                <a:uFillTx/>
                <a:latin typeface="Nunito Sans Light" pitchFamily="2" charset="0"/>
                <a:ea typeface="+mn-ea"/>
                <a:cs typeface="Calibri"/>
              </a:rPr>
              <a:t>hashrate</a:t>
            </a:r>
            <a:r>
              <a:rPr kumimoji="0" lang="en-US" sz="1200" b="0" i="0" u="none" strike="noStrike" kern="1200" cap="none" spc="0" normalizeH="0" baseline="0" noProof="0" dirty="0">
                <a:ln>
                  <a:noFill/>
                </a:ln>
                <a:solidFill>
                  <a:srgbClr val="000000"/>
                </a:solidFill>
                <a:effectLst/>
                <a:uLnTx/>
                <a:uFillTx/>
                <a:latin typeface="Nunito Sans Light" pitchFamily="2" charset="0"/>
                <a:ea typeface="+mn-ea"/>
                <a:cs typeface="Calibri"/>
              </a:rPr>
              <a:t> remained above 250 PH/s </a:t>
            </a:r>
          </a:p>
          <a:p>
            <a:pPr marL="671513" marR="0" lvl="1" indent="-214313"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1000" b="0" i="0" u="none" strike="noStrike" kern="1200" cap="none" spc="0" normalizeH="0" baseline="0" noProof="0" dirty="0">
              <a:ln>
                <a:noFill/>
              </a:ln>
              <a:solidFill>
                <a:srgbClr val="000000"/>
              </a:solidFill>
              <a:effectLst/>
              <a:uLnTx/>
              <a:uFillTx/>
              <a:latin typeface="Nunito Sans" pitchFamily="2" charset="0"/>
              <a:ea typeface="+mn-ea"/>
              <a:cs typeface="Calibri"/>
              <a:sym typeface="Calibri"/>
            </a:endParaRPr>
          </a:p>
          <a:p>
            <a:pPr marL="214313" marR="0" lvl="0" indent="-214313" algn="l" defTabSz="457200" rtl="0" eaLnBrk="1" fontAlgn="auto" latinLnBrk="0" hangingPunct="1">
              <a:lnSpc>
                <a:spcPct val="100000"/>
              </a:lnSpc>
              <a:spcBef>
                <a:spcPts val="0"/>
              </a:spcBef>
              <a:spcAft>
                <a:spcPts val="0"/>
              </a:spcAft>
              <a:buClrTx/>
              <a:buSzTx/>
              <a:buFontTx/>
              <a:buBlip>
                <a:blip r:embed="rId4"/>
              </a:buBlip>
              <a:tabLst/>
              <a:defRPr/>
            </a:pPr>
            <a:r>
              <a:rPr kumimoji="0" lang="en-US" sz="1400" b="0" i="0" u="none" strike="noStrike" kern="1200" cap="none" spc="0" normalizeH="0" baseline="0" noProof="0" dirty="0">
                <a:ln>
                  <a:noFill/>
                </a:ln>
                <a:solidFill>
                  <a:srgbClr val="000000"/>
                </a:solidFill>
                <a:effectLst/>
                <a:uLnTx/>
                <a:uFillTx/>
                <a:latin typeface="Nunito Sans" pitchFamily="2" charset="0"/>
                <a:ea typeface="+mn-ea"/>
                <a:cs typeface="Calibri"/>
                <a:sym typeface="Calibri"/>
              </a:rPr>
              <a:t>Cash Contribution Margin in October was $140 thousand, compared to $202 thousand in September</a:t>
            </a:r>
            <a:endParaRPr kumimoji="0" lang="en-US" sz="1200" b="0" i="0" u="none" strike="noStrike" kern="1200" cap="none" spc="0" normalizeH="0" baseline="0" noProof="0" dirty="0">
              <a:ln>
                <a:noFill/>
              </a:ln>
              <a:solidFill>
                <a:srgbClr val="000000"/>
              </a:solidFill>
              <a:effectLst/>
              <a:uLnTx/>
              <a:uFillTx/>
              <a:latin typeface="Nunito Sans Light" pitchFamily="2" charset="0"/>
              <a:ea typeface="+mn-ea"/>
              <a:cs typeface="Calibri"/>
            </a:endParaRPr>
          </a:p>
          <a:p>
            <a:pPr marL="671513" marR="0" lvl="1" indent="-214313"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000000"/>
                </a:solidFill>
                <a:effectLst/>
                <a:uLnTx/>
                <a:uFillTx/>
                <a:latin typeface="Nunito Sans Light" pitchFamily="2" charset="0"/>
                <a:ea typeface="+mn-ea"/>
                <a:cs typeface="Calibri"/>
              </a:rPr>
              <a:t>Decrease was largely due to higher power costs and 4% decline in revenue as a result of </a:t>
            </a:r>
            <a:r>
              <a:rPr kumimoji="0" lang="en-US" sz="1200" b="0" i="0" u="none" strike="noStrike" kern="1200" cap="none" spc="0" normalizeH="0" baseline="0" noProof="0" dirty="0" err="1">
                <a:ln>
                  <a:noFill/>
                </a:ln>
                <a:solidFill>
                  <a:srgbClr val="000000"/>
                </a:solidFill>
                <a:effectLst/>
                <a:uLnTx/>
                <a:uFillTx/>
                <a:latin typeface="Nunito Sans Light" pitchFamily="2" charset="0"/>
                <a:ea typeface="+mn-ea"/>
                <a:cs typeface="Calibri"/>
              </a:rPr>
              <a:t>hashprice</a:t>
            </a:r>
            <a:r>
              <a:rPr kumimoji="0" lang="en-US" sz="1200" b="0" i="0" u="none" strike="noStrike" kern="1200" cap="none" spc="0" normalizeH="0" baseline="0" noProof="0" dirty="0">
                <a:ln>
                  <a:noFill/>
                </a:ln>
                <a:solidFill>
                  <a:srgbClr val="000000"/>
                </a:solidFill>
                <a:effectLst/>
                <a:uLnTx/>
                <a:uFillTx/>
                <a:latin typeface="Nunito Sans Light" pitchFamily="2" charset="0"/>
                <a:ea typeface="+mn-ea"/>
                <a:cs typeface="Calibri"/>
              </a:rPr>
              <a:t> declines</a:t>
            </a:r>
          </a:p>
          <a:p>
            <a:pPr marL="671513" marR="0" lvl="1" indent="-214313"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dirty="0">
                <a:solidFill>
                  <a:srgbClr val="000000"/>
                </a:solidFill>
                <a:latin typeface="Nunito Sans Light" pitchFamily="2" charset="0"/>
                <a:cs typeface="Calibri"/>
                <a:sym typeface="Calibri"/>
              </a:rPr>
              <a:t>New hosting contract continues to demonstrate significantly improved profitability from July and August lows</a:t>
            </a:r>
            <a:endParaRPr kumimoji="0" lang="en-US" sz="1400" b="0" i="0" u="none" strike="noStrike" kern="1200" cap="none" spc="0" normalizeH="0" baseline="0" noProof="0" dirty="0">
              <a:ln>
                <a:noFill/>
              </a:ln>
              <a:solidFill>
                <a:srgbClr val="000000"/>
              </a:solidFill>
              <a:effectLst/>
              <a:uLnTx/>
              <a:uFillTx/>
              <a:latin typeface="Nunito Sans" pitchFamily="2" charset="0"/>
              <a:ea typeface="+mn-ea"/>
              <a:cs typeface="Calibri"/>
              <a:sym typeface="Calibri"/>
            </a:endParaRPr>
          </a:p>
        </p:txBody>
      </p:sp>
      <p:cxnSp>
        <p:nvCxnSpPr>
          <p:cNvPr id="21" name="Straight Connector 20">
            <a:extLst>
              <a:ext uri="{FF2B5EF4-FFF2-40B4-BE49-F238E27FC236}">
                <a16:creationId xmlns:a16="http://schemas.microsoft.com/office/drawing/2014/main" id="{8A690418-C43C-4B94-8D5F-B47D53B874CE}"/>
              </a:ext>
            </a:extLst>
          </p:cNvPr>
          <p:cNvCxnSpPr>
            <a:cxnSpLocks/>
          </p:cNvCxnSpPr>
          <p:nvPr/>
        </p:nvCxnSpPr>
        <p:spPr>
          <a:xfrm>
            <a:off x="571500" y="628650"/>
            <a:ext cx="71437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9EB20A7E-70A0-4CA7-BAE3-EBA27663CF16}"/>
              </a:ext>
            </a:extLst>
          </p:cNvPr>
          <p:cNvPicPr>
            <a:picLocks noChangeAspect="1"/>
          </p:cNvPicPr>
          <p:nvPr/>
        </p:nvPicPr>
        <p:blipFill>
          <a:blip r:embed="rId5"/>
          <a:stretch>
            <a:fillRect/>
          </a:stretch>
        </p:blipFill>
        <p:spPr>
          <a:xfrm>
            <a:off x="8149041" y="145928"/>
            <a:ext cx="709689" cy="709689"/>
          </a:xfrm>
          <a:prstGeom prst="rect">
            <a:avLst/>
          </a:prstGeom>
        </p:spPr>
      </p:pic>
      <p:pic>
        <p:nvPicPr>
          <p:cNvPr id="52" name="Picture 51">
            <a:extLst>
              <a:ext uri="{FF2B5EF4-FFF2-40B4-BE49-F238E27FC236}">
                <a16:creationId xmlns:a16="http://schemas.microsoft.com/office/drawing/2014/main" id="{88F88948-0AA1-6225-B91B-56F1B326D74E}"/>
              </a:ext>
            </a:extLst>
          </p:cNvPr>
          <p:cNvPicPr>
            <a:picLocks noChangeAspect="1"/>
          </p:cNvPicPr>
          <p:nvPr/>
        </p:nvPicPr>
        <p:blipFill>
          <a:blip r:embed="rId6"/>
          <a:stretch>
            <a:fillRect/>
          </a:stretch>
        </p:blipFill>
        <p:spPr>
          <a:xfrm>
            <a:off x="3990852" y="4187385"/>
            <a:ext cx="1162296" cy="133180"/>
          </a:xfrm>
          <a:prstGeom prst="rect">
            <a:avLst/>
          </a:prstGeom>
        </p:spPr>
      </p:pic>
      <p:sp>
        <p:nvSpPr>
          <p:cNvPr id="66" name="TextBox 65">
            <a:extLst>
              <a:ext uri="{FF2B5EF4-FFF2-40B4-BE49-F238E27FC236}">
                <a16:creationId xmlns:a16="http://schemas.microsoft.com/office/drawing/2014/main" id="{7C10EEF4-C074-0949-2EDA-B099ECB76876}"/>
              </a:ext>
            </a:extLst>
          </p:cNvPr>
          <p:cNvSpPr txBox="1"/>
          <p:nvPr/>
        </p:nvSpPr>
        <p:spPr>
          <a:xfrm>
            <a:off x="8704217" y="3866062"/>
            <a:ext cx="363583"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Nunito Sans" pitchFamily="2" charset="0"/>
                <a:ea typeface="+mn-ea"/>
                <a:cs typeface="+mn-cs"/>
              </a:rPr>
              <a:t>**</a:t>
            </a:r>
          </a:p>
        </p:txBody>
      </p:sp>
      <p:sp>
        <p:nvSpPr>
          <p:cNvPr id="4" name="TextBox 3">
            <a:extLst>
              <a:ext uri="{FF2B5EF4-FFF2-40B4-BE49-F238E27FC236}">
                <a16:creationId xmlns:a16="http://schemas.microsoft.com/office/drawing/2014/main" id="{451D42BE-3B1D-76A3-7375-BF0BFB6487B2}"/>
              </a:ext>
            </a:extLst>
          </p:cNvPr>
          <p:cNvSpPr txBox="1"/>
          <p:nvPr/>
        </p:nvSpPr>
        <p:spPr>
          <a:xfrm>
            <a:off x="350520" y="4057650"/>
            <a:ext cx="571500"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Nunito Sans Light" pitchFamily="2" charset="0"/>
                <a:ea typeface="+mn-ea"/>
                <a:cs typeface="+mn-cs"/>
              </a:rPr>
              <a:t>(31 days)</a:t>
            </a:r>
          </a:p>
        </p:txBody>
      </p:sp>
      <p:sp>
        <p:nvSpPr>
          <p:cNvPr id="5" name="TextBox 4">
            <a:extLst>
              <a:ext uri="{FF2B5EF4-FFF2-40B4-BE49-F238E27FC236}">
                <a16:creationId xmlns:a16="http://schemas.microsoft.com/office/drawing/2014/main" id="{DBAE2E63-7FF1-5A1C-861C-88CE70BF150A}"/>
              </a:ext>
            </a:extLst>
          </p:cNvPr>
          <p:cNvSpPr txBox="1"/>
          <p:nvPr/>
        </p:nvSpPr>
        <p:spPr>
          <a:xfrm>
            <a:off x="1253648" y="4063502"/>
            <a:ext cx="571500"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Nunito Sans Light" pitchFamily="2" charset="0"/>
                <a:ea typeface="+mn-ea"/>
                <a:cs typeface="+mn-cs"/>
              </a:rPr>
              <a:t>(30 days)</a:t>
            </a:r>
          </a:p>
        </p:txBody>
      </p:sp>
      <p:sp>
        <p:nvSpPr>
          <p:cNvPr id="6" name="TextBox 5">
            <a:extLst>
              <a:ext uri="{FF2B5EF4-FFF2-40B4-BE49-F238E27FC236}">
                <a16:creationId xmlns:a16="http://schemas.microsoft.com/office/drawing/2014/main" id="{7F3B00B8-B8F7-69FD-F3F2-B50F97286E5C}"/>
              </a:ext>
            </a:extLst>
          </p:cNvPr>
          <p:cNvSpPr txBox="1"/>
          <p:nvPr/>
        </p:nvSpPr>
        <p:spPr>
          <a:xfrm>
            <a:off x="2133600" y="4065028"/>
            <a:ext cx="571500"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Nunito Sans Light" pitchFamily="2" charset="0"/>
                <a:ea typeface="+mn-ea"/>
                <a:cs typeface="+mn-cs"/>
              </a:rPr>
              <a:t>(31 days)</a:t>
            </a:r>
          </a:p>
        </p:txBody>
      </p:sp>
      <p:sp>
        <p:nvSpPr>
          <p:cNvPr id="28" name="Title 1">
            <a:extLst>
              <a:ext uri="{FF2B5EF4-FFF2-40B4-BE49-F238E27FC236}">
                <a16:creationId xmlns:a16="http://schemas.microsoft.com/office/drawing/2014/main" id="{3E6B33A1-E6D1-024D-B7F0-B2C5EAABDF75}"/>
              </a:ext>
            </a:extLst>
          </p:cNvPr>
          <p:cNvSpPr txBox="1">
            <a:spLocks/>
          </p:cNvSpPr>
          <p:nvPr/>
        </p:nvSpPr>
        <p:spPr>
          <a:xfrm>
            <a:off x="542925" y="4643780"/>
            <a:ext cx="7915275" cy="242887"/>
          </a:xfrm>
          <a:prstGeom prst="rect">
            <a:avLst/>
          </a:prstGeom>
        </p:spPr>
        <p:txBody>
          <a:bodyPr lIns="0" tIns="0" rIns="0" bIns="0"/>
          <a:lstStyle>
            <a:lvl1pPr algn="l" rtl="0" eaLnBrk="0" fontAlgn="base" hangingPunct="0">
              <a:lnSpc>
                <a:spcPct val="90000"/>
              </a:lnSpc>
              <a:spcBef>
                <a:spcPct val="0"/>
              </a:spcBef>
              <a:spcAft>
                <a:spcPct val="0"/>
              </a:spcAft>
              <a:defRPr sz="2400" b="1" i="0" kern="1200" cap="none" baseline="0">
                <a:solidFill>
                  <a:schemeClr val="tx2"/>
                </a:solidFill>
                <a:latin typeface="Nunito Sans Black" pitchFamily="2" charset="77"/>
                <a:ea typeface="Nunito Sans Black" pitchFamily="2" charset="77"/>
                <a:cs typeface="Nunito Sans Black" pitchFamily="2" charset="77"/>
              </a:defRPr>
            </a:lvl1pPr>
            <a:lvl2pPr algn="l" rtl="0" eaLnBrk="0" fontAlgn="base" hangingPunct="0">
              <a:lnSpc>
                <a:spcPct val="90000"/>
              </a:lnSpc>
              <a:spcBef>
                <a:spcPct val="0"/>
              </a:spcBef>
              <a:spcAft>
                <a:spcPct val="0"/>
              </a:spcAft>
              <a:defRPr sz="2475">
                <a:solidFill>
                  <a:schemeClr val="tx1"/>
                </a:solidFill>
                <a:latin typeface="Calibri Light" pitchFamily="34" charset="0"/>
              </a:defRPr>
            </a:lvl2pPr>
            <a:lvl3pPr algn="l" rtl="0" eaLnBrk="0" fontAlgn="base" hangingPunct="0">
              <a:lnSpc>
                <a:spcPct val="90000"/>
              </a:lnSpc>
              <a:spcBef>
                <a:spcPct val="0"/>
              </a:spcBef>
              <a:spcAft>
                <a:spcPct val="0"/>
              </a:spcAft>
              <a:defRPr sz="2475">
                <a:solidFill>
                  <a:schemeClr val="tx1"/>
                </a:solidFill>
                <a:latin typeface="Calibri Light" pitchFamily="34" charset="0"/>
              </a:defRPr>
            </a:lvl3pPr>
            <a:lvl4pPr algn="l" rtl="0" eaLnBrk="0" fontAlgn="base" hangingPunct="0">
              <a:lnSpc>
                <a:spcPct val="90000"/>
              </a:lnSpc>
              <a:spcBef>
                <a:spcPct val="0"/>
              </a:spcBef>
              <a:spcAft>
                <a:spcPct val="0"/>
              </a:spcAft>
              <a:defRPr sz="2475">
                <a:solidFill>
                  <a:schemeClr val="tx1"/>
                </a:solidFill>
                <a:latin typeface="Calibri Light" pitchFamily="34" charset="0"/>
              </a:defRPr>
            </a:lvl4pPr>
            <a:lvl5pPr algn="l" rtl="0" eaLnBrk="0" fontAlgn="base" hangingPunct="0">
              <a:lnSpc>
                <a:spcPct val="90000"/>
              </a:lnSpc>
              <a:spcBef>
                <a:spcPct val="0"/>
              </a:spcBef>
              <a:spcAft>
                <a:spcPct val="0"/>
              </a:spcAft>
              <a:defRPr sz="2475">
                <a:solidFill>
                  <a:schemeClr val="tx1"/>
                </a:solidFill>
                <a:latin typeface="Calibri Light" pitchFamily="34" charset="0"/>
              </a:defRPr>
            </a:lvl5pPr>
            <a:lvl6pPr marL="257175" algn="l" rtl="0" fontAlgn="base">
              <a:lnSpc>
                <a:spcPct val="90000"/>
              </a:lnSpc>
              <a:spcBef>
                <a:spcPct val="0"/>
              </a:spcBef>
              <a:spcAft>
                <a:spcPct val="0"/>
              </a:spcAft>
              <a:defRPr sz="2475">
                <a:solidFill>
                  <a:schemeClr val="tx1"/>
                </a:solidFill>
                <a:latin typeface="Calibri Light" pitchFamily="34" charset="0"/>
              </a:defRPr>
            </a:lvl6pPr>
            <a:lvl7pPr marL="514350" algn="l" rtl="0" fontAlgn="base">
              <a:lnSpc>
                <a:spcPct val="90000"/>
              </a:lnSpc>
              <a:spcBef>
                <a:spcPct val="0"/>
              </a:spcBef>
              <a:spcAft>
                <a:spcPct val="0"/>
              </a:spcAft>
              <a:defRPr sz="2475">
                <a:solidFill>
                  <a:schemeClr val="tx1"/>
                </a:solidFill>
                <a:latin typeface="Calibri Light" pitchFamily="34" charset="0"/>
              </a:defRPr>
            </a:lvl7pPr>
            <a:lvl8pPr marL="771525" algn="l" rtl="0" fontAlgn="base">
              <a:lnSpc>
                <a:spcPct val="90000"/>
              </a:lnSpc>
              <a:spcBef>
                <a:spcPct val="0"/>
              </a:spcBef>
              <a:spcAft>
                <a:spcPct val="0"/>
              </a:spcAft>
              <a:defRPr sz="2475">
                <a:solidFill>
                  <a:schemeClr val="tx1"/>
                </a:solidFill>
                <a:latin typeface="Calibri Light" pitchFamily="34" charset="0"/>
              </a:defRPr>
            </a:lvl8pPr>
            <a:lvl9pPr marL="1028700" algn="l" rtl="0" fontAlgn="base">
              <a:lnSpc>
                <a:spcPct val="90000"/>
              </a:lnSpc>
              <a:spcBef>
                <a:spcPct val="0"/>
              </a:spcBef>
              <a:spcAft>
                <a:spcPct val="0"/>
              </a:spcAft>
              <a:defRPr sz="2475">
                <a:solidFill>
                  <a:schemeClr val="tx1"/>
                </a:solidFill>
                <a:latin typeface="Calibri Light" pitchFamily="34" charset="0"/>
              </a:defRPr>
            </a:lvl9pPr>
          </a:lstStyle>
          <a:p>
            <a:pPr marL="0" marR="0" lvl="0" indent="0" algn="l" defTabSz="685800" rtl="0" eaLnBrk="0" fontAlgn="base" latinLnBrk="0" hangingPunct="0">
              <a:lnSpc>
                <a:spcPct val="90000"/>
              </a:lnSpc>
              <a:spcBef>
                <a:spcPct val="0"/>
              </a:spcBef>
              <a:spcAft>
                <a:spcPct val="0"/>
              </a:spcAft>
              <a:buClrTx/>
              <a:buSzTx/>
              <a:buFontTx/>
              <a:buNone/>
              <a:tabLst/>
              <a:defRPr/>
            </a:pPr>
            <a:r>
              <a:rPr kumimoji="0" lang="en-US" sz="750" b="0" i="0" u="none" strike="noStrike" kern="1200" cap="none" spc="0" normalizeH="0" baseline="0" noProof="0" dirty="0">
                <a:ln>
                  <a:noFill/>
                </a:ln>
                <a:solidFill>
                  <a:srgbClr val="FFFFFF">
                    <a:lumMod val="50000"/>
                  </a:srgbClr>
                </a:solidFill>
                <a:effectLst/>
                <a:uLnTx/>
                <a:uFillTx/>
                <a:latin typeface="Nunito Sans Light" pitchFamily="2" charset="0"/>
                <a:ea typeface="Calibri" panose="020F0502020204030204" pitchFamily="34" charset="0"/>
              </a:rPr>
              <a:t>Note: July - September 2022 </a:t>
            </a:r>
            <a:r>
              <a:rPr kumimoji="0" lang="en-US" sz="750" b="0" i="0" u="none" strike="noStrike" kern="1200" cap="none" spc="0" normalizeH="0" baseline="0" noProof="0" dirty="0" err="1">
                <a:ln>
                  <a:noFill/>
                </a:ln>
                <a:solidFill>
                  <a:srgbClr val="FFFFFF">
                    <a:lumMod val="50000"/>
                  </a:srgbClr>
                </a:solidFill>
                <a:effectLst/>
                <a:uLnTx/>
                <a:uFillTx/>
                <a:latin typeface="Nunito Sans Light" pitchFamily="2" charset="0"/>
                <a:ea typeface="Calibri" panose="020F0502020204030204" pitchFamily="34" charset="0"/>
              </a:rPr>
              <a:t>hashrate</a:t>
            </a:r>
            <a:r>
              <a:rPr kumimoji="0" lang="en-US" sz="750" b="0" i="0" u="none" strike="noStrike" kern="1200" cap="none" spc="0" normalizeH="0" baseline="0" noProof="0" dirty="0">
                <a:ln>
                  <a:noFill/>
                </a:ln>
                <a:solidFill>
                  <a:srgbClr val="FFFFFF">
                    <a:lumMod val="50000"/>
                  </a:srgbClr>
                </a:solidFill>
                <a:effectLst/>
                <a:uLnTx/>
                <a:uFillTx/>
                <a:latin typeface="Nunito Sans Light" pitchFamily="2" charset="0"/>
                <a:ea typeface="Calibri" panose="020F0502020204030204" pitchFamily="34" charset="0"/>
              </a:rPr>
              <a:t> represents monthly average.</a:t>
            </a:r>
          </a:p>
          <a:p>
            <a:pPr marL="0" marR="0" lvl="0" indent="0" algn="l" defTabSz="685800" rtl="0" eaLnBrk="0" fontAlgn="base" latinLnBrk="0" hangingPunct="0">
              <a:lnSpc>
                <a:spcPct val="90000"/>
              </a:lnSpc>
              <a:spcBef>
                <a:spcPct val="0"/>
              </a:spcBef>
              <a:spcAft>
                <a:spcPct val="0"/>
              </a:spcAft>
              <a:buClrTx/>
              <a:buSzTx/>
              <a:buFontTx/>
              <a:buNone/>
              <a:tabLst/>
              <a:defRPr/>
            </a:pPr>
            <a:r>
              <a:rPr kumimoji="0" lang="en-US" sz="750" b="0" i="0" u="none" strike="noStrike" kern="1200" cap="none" spc="0" normalizeH="0" baseline="0" noProof="0" dirty="0">
                <a:ln>
                  <a:noFill/>
                </a:ln>
                <a:solidFill>
                  <a:srgbClr val="FFFFFF">
                    <a:lumMod val="50000"/>
                  </a:srgbClr>
                </a:solidFill>
                <a:effectLst/>
                <a:uLnTx/>
                <a:uFillTx/>
                <a:latin typeface="Nunito Sans Light" pitchFamily="2" charset="0"/>
              </a:rPr>
              <a:t>* Hosting contract as of September 1, 2022 passes through power costs to the hosting customer. To better illustrate September results relative to prior months hosting BTC equivalent mined includes power costs that are passed through. GAAP reporting will require that we present revenue on a net basis since the power costs will be passed through.</a:t>
            </a:r>
          </a:p>
          <a:p>
            <a:pPr marL="0" marR="0" lvl="0" indent="0" algn="l" defTabSz="685800" rtl="0" eaLnBrk="0" fontAlgn="base" latinLnBrk="0" hangingPunct="0">
              <a:lnSpc>
                <a:spcPct val="90000"/>
              </a:lnSpc>
              <a:spcBef>
                <a:spcPct val="0"/>
              </a:spcBef>
              <a:spcAft>
                <a:spcPct val="0"/>
              </a:spcAft>
              <a:buClrTx/>
              <a:buSzTx/>
              <a:buFontTx/>
              <a:buNone/>
              <a:tabLst/>
              <a:defRPr/>
            </a:pPr>
            <a:r>
              <a:rPr kumimoji="0" lang="en-US" sz="750" b="0" i="0" u="none" strike="noStrike" kern="1200" cap="none" spc="0" normalizeH="0" baseline="0" noProof="0" dirty="0">
                <a:ln>
                  <a:noFill/>
                </a:ln>
                <a:solidFill>
                  <a:srgbClr val="FFFFFF">
                    <a:lumMod val="50000"/>
                  </a:srgbClr>
                </a:solidFill>
                <a:effectLst/>
                <a:uLnTx/>
                <a:uFillTx/>
                <a:latin typeface="Nunito Sans Light" pitchFamily="2" charset="0"/>
              </a:rPr>
              <a:t>** Daily average hashrate.</a:t>
            </a:r>
          </a:p>
        </p:txBody>
      </p:sp>
      <p:sp>
        <p:nvSpPr>
          <p:cNvPr id="3" name="TextBox 2">
            <a:extLst>
              <a:ext uri="{FF2B5EF4-FFF2-40B4-BE49-F238E27FC236}">
                <a16:creationId xmlns:a16="http://schemas.microsoft.com/office/drawing/2014/main" id="{77789B8C-141F-4F2F-55F5-611A6F3CF2DB}"/>
              </a:ext>
            </a:extLst>
          </p:cNvPr>
          <p:cNvSpPr txBox="1"/>
          <p:nvPr/>
        </p:nvSpPr>
        <p:spPr>
          <a:xfrm rot="21240000">
            <a:off x="858888" y="3318356"/>
            <a:ext cx="419100"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00" dirty="0">
                <a:solidFill>
                  <a:srgbClr val="000000"/>
                </a:solidFill>
                <a:latin typeface="Nunito Sans Light" pitchFamily="2" charset="0"/>
              </a:rPr>
              <a:t>9</a:t>
            </a:r>
            <a:r>
              <a:rPr kumimoji="0" lang="en-US" sz="700" b="0" i="0" u="none" strike="noStrike" kern="1200" cap="none" spc="0" normalizeH="0" baseline="0" noProof="0" dirty="0">
                <a:ln>
                  <a:noFill/>
                </a:ln>
                <a:solidFill>
                  <a:srgbClr val="000000"/>
                </a:solidFill>
                <a:effectLst/>
                <a:uLnTx/>
                <a:uFillTx/>
                <a:latin typeface="Nunito Sans Light" pitchFamily="2" charset="0"/>
                <a:ea typeface="+mn-ea"/>
                <a:cs typeface="+mn-cs"/>
              </a:rPr>
              <a:t>%</a:t>
            </a:r>
          </a:p>
        </p:txBody>
      </p:sp>
      <p:cxnSp>
        <p:nvCxnSpPr>
          <p:cNvPr id="9" name="Straight Arrow Connector 8">
            <a:extLst>
              <a:ext uri="{FF2B5EF4-FFF2-40B4-BE49-F238E27FC236}">
                <a16:creationId xmlns:a16="http://schemas.microsoft.com/office/drawing/2014/main" id="{5E91CA7B-ED3C-7CDE-22CE-666BE9C0A467}"/>
              </a:ext>
            </a:extLst>
          </p:cNvPr>
          <p:cNvCxnSpPr>
            <a:cxnSpLocks/>
          </p:cNvCxnSpPr>
          <p:nvPr/>
        </p:nvCxnSpPr>
        <p:spPr>
          <a:xfrm rot="20760000">
            <a:off x="875532" y="3463238"/>
            <a:ext cx="443753" cy="55392"/>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E3DD6B9-3B70-F4FE-5A53-FB93620DFA46}"/>
              </a:ext>
            </a:extLst>
          </p:cNvPr>
          <p:cNvSpPr txBox="1"/>
          <p:nvPr/>
        </p:nvSpPr>
        <p:spPr>
          <a:xfrm>
            <a:off x="2506980" y="3926026"/>
            <a:ext cx="363583"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Nunito Sans" pitchFamily="2" charset="0"/>
                <a:ea typeface="+mn-ea"/>
                <a:cs typeface="+mn-cs"/>
              </a:rPr>
              <a:t>*</a:t>
            </a:r>
          </a:p>
        </p:txBody>
      </p:sp>
      <p:sp>
        <p:nvSpPr>
          <p:cNvPr id="14" name="TextBox 13">
            <a:extLst>
              <a:ext uri="{FF2B5EF4-FFF2-40B4-BE49-F238E27FC236}">
                <a16:creationId xmlns:a16="http://schemas.microsoft.com/office/drawing/2014/main" id="{5BF275C7-F6A9-EAAB-C5F7-DE0D03447376}"/>
              </a:ext>
            </a:extLst>
          </p:cNvPr>
          <p:cNvSpPr txBox="1"/>
          <p:nvPr/>
        </p:nvSpPr>
        <p:spPr>
          <a:xfrm>
            <a:off x="1624065" y="3926026"/>
            <a:ext cx="363583"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Nunito Sans" pitchFamily="2" charset="0"/>
                <a:ea typeface="+mn-ea"/>
                <a:cs typeface="+mn-cs"/>
              </a:rPr>
              <a:t>*</a:t>
            </a:r>
          </a:p>
        </p:txBody>
      </p:sp>
      <p:sp>
        <p:nvSpPr>
          <p:cNvPr id="15" name="TextBox 14">
            <a:extLst>
              <a:ext uri="{FF2B5EF4-FFF2-40B4-BE49-F238E27FC236}">
                <a16:creationId xmlns:a16="http://schemas.microsoft.com/office/drawing/2014/main" id="{E95FE35E-1C31-49A4-2F06-C54D4AE614A1}"/>
              </a:ext>
            </a:extLst>
          </p:cNvPr>
          <p:cNvSpPr txBox="1"/>
          <p:nvPr/>
        </p:nvSpPr>
        <p:spPr>
          <a:xfrm rot="21420000">
            <a:off x="1737451" y="3318356"/>
            <a:ext cx="419100"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Nunito Sans Light" pitchFamily="2" charset="0"/>
                <a:ea typeface="+mn-ea"/>
                <a:cs typeface="+mn-cs"/>
              </a:rPr>
              <a:t>4%</a:t>
            </a:r>
          </a:p>
        </p:txBody>
      </p:sp>
      <p:cxnSp>
        <p:nvCxnSpPr>
          <p:cNvPr id="29" name="Straight Arrow Connector 28">
            <a:extLst>
              <a:ext uri="{FF2B5EF4-FFF2-40B4-BE49-F238E27FC236}">
                <a16:creationId xmlns:a16="http://schemas.microsoft.com/office/drawing/2014/main" id="{FEDBB62E-4836-6CDA-DA4B-BC8BF7A5324A}"/>
              </a:ext>
            </a:extLst>
          </p:cNvPr>
          <p:cNvCxnSpPr>
            <a:cxnSpLocks/>
          </p:cNvCxnSpPr>
          <p:nvPr/>
        </p:nvCxnSpPr>
        <p:spPr>
          <a:xfrm rot="20940000">
            <a:off x="1754095" y="3463238"/>
            <a:ext cx="443753" cy="55392"/>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6E6A431F-FBD9-218B-498E-C689496A1828}"/>
              </a:ext>
            </a:extLst>
          </p:cNvPr>
          <p:cNvSpPr txBox="1"/>
          <p:nvPr/>
        </p:nvSpPr>
        <p:spPr>
          <a:xfrm rot="21240000">
            <a:off x="3642189" y="3402176"/>
            <a:ext cx="419100"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Nunito Sans Light" pitchFamily="2" charset="0"/>
                <a:ea typeface="+mn-ea"/>
                <a:cs typeface="+mn-cs"/>
              </a:rPr>
              <a:t>13%</a:t>
            </a:r>
          </a:p>
        </p:txBody>
      </p:sp>
      <p:cxnSp>
        <p:nvCxnSpPr>
          <p:cNvPr id="33" name="Straight Arrow Connector 32">
            <a:extLst>
              <a:ext uri="{FF2B5EF4-FFF2-40B4-BE49-F238E27FC236}">
                <a16:creationId xmlns:a16="http://schemas.microsoft.com/office/drawing/2014/main" id="{1F5B09FC-EDE9-09A0-619A-894F5B3B15C2}"/>
              </a:ext>
            </a:extLst>
          </p:cNvPr>
          <p:cNvCxnSpPr>
            <a:cxnSpLocks/>
          </p:cNvCxnSpPr>
          <p:nvPr/>
        </p:nvCxnSpPr>
        <p:spPr>
          <a:xfrm rot="20760000">
            <a:off x="3658833" y="3547058"/>
            <a:ext cx="443753" cy="55392"/>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1126AFA-B50A-1657-E073-93E226B76360}"/>
              </a:ext>
            </a:extLst>
          </p:cNvPr>
          <p:cNvSpPr txBox="1"/>
          <p:nvPr/>
        </p:nvSpPr>
        <p:spPr>
          <a:xfrm rot="21420000">
            <a:off x="4520752" y="3402176"/>
            <a:ext cx="419100"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00" dirty="0">
                <a:solidFill>
                  <a:srgbClr val="000000"/>
                </a:solidFill>
                <a:latin typeface="Nunito Sans Light" pitchFamily="2" charset="0"/>
              </a:rPr>
              <a:t>0</a:t>
            </a:r>
            <a:r>
              <a:rPr kumimoji="0" lang="en-US" sz="700" b="0" i="0" u="none" strike="noStrike" kern="1200" cap="none" spc="0" normalizeH="0" baseline="0" noProof="0" dirty="0">
                <a:ln>
                  <a:noFill/>
                </a:ln>
                <a:solidFill>
                  <a:srgbClr val="000000"/>
                </a:solidFill>
                <a:effectLst/>
                <a:uLnTx/>
                <a:uFillTx/>
                <a:latin typeface="Nunito Sans Light" pitchFamily="2" charset="0"/>
                <a:ea typeface="+mn-ea"/>
                <a:cs typeface="+mn-cs"/>
              </a:rPr>
              <a:t>%</a:t>
            </a:r>
          </a:p>
        </p:txBody>
      </p:sp>
      <p:cxnSp>
        <p:nvCxnSpPr>
          <p:cNvPr id="35" name="Straight Arrow Connector 34">
            <a:extLst>
              <a:ext uri="{FF2B5EF4-FFF2-40B4-BE49-F238E27FC236}">
                <a16:creationId xmlns:a16="http://schemas.microsoft.com/office/drawing/2014/main" id="{0FE92B56-279F-4665-E5B0-8D2DB26AE452}"/>
              </a:ext>
            </a:extLst>
          </p:cNvPr>
          <p:cNvCxnSpPr>
            <a:cxnSpLocks/>
          </p:cNvCxnSpPr>
          <p:nvPr/>
        </p:nvCxnSpPr>
        <p:spPr>
          <a:xfrm rot="20940000">
            <a:off x="4537396" y="3547058"/>
            <a:ext cx="443753" cy="55392"/>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24189C0-110A-B6F2-E2DE-0301143D1687}"/>
              </a:ext>
            </a:extLst>
          </p:cNvPr>
          <p:cNvSpPr txBox="1"/>
          <p:nvPr/>
        </p:nvSpPr>
        <p:spPr>
          <a:xfrm rot="21360000">
            <a:off x="6352309" y="3425035"/>
            <a:ext cx="419100"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Nunito Sans Light" pitchFamily="2" charset="0"/>
                <a:ea typeface="+mn-ea"/>
                <a:cs typeface="+mn-cs"/>
              </a:rPr>
              <a:t>11%</a:t>
            </a:r>
          </a:p>
        </p:txBody>
      </p:sp>
      <p:cxnSp>
        <p:nvCxnSpPr>
          <p:cNvPr id="37" name="Straight Arrow Connector 36">
            <a:extLst>
              <a:ext uri="{FF2B5EF4-FFF2-40B4-BE49-F238E27FC236}">
                <a16:creationId xmlns:a16="http://schemas.microsoft.com/office/drawing/2014/main" id="{5FB17136-339E-06FE-81B1-B158DB0F0E74}"/>
              </a:ext>
            </a:extLst>
          </p:cNvPr>
          <p:cNvCxnSpPr>
            <a:cxnSpLocks/>
          </p:cNvCxnSpPr>
          <p:nvPr/>
        </p:nvCxnSpPr>
        <p:spPr>
          <a:xfrm rot="20880000">
            <a:off x="6368953" y="3569917"/>
            <a:ext cx="443753" cy="55392"/>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EA3F685C-E7B9-37DE-DFFD-761ADB7E64DE}"/>
              </a:ext>
            </a:extLst>
          </p:cNvPr>
          <p:cNvSpPr txBox="1"/>
          <p:nvPr/>
        </p:nvSpPr>
        <p:spPr>
          <a:xfrm rot="21540000">
            <a:off x="7142790" y="3425035"/>
            <a:ext cx="419100"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00" dirty="0">
                <a:solidFill>
                  <a:srgbClr val="000000"/>
                </a:solidFill>
                <a:latin typeface="Nunito Sans Light" pitchFamily="2" charset="0"/>
              </a:rPr>
              <a:t>3</a:t>
            </a:r>
            <a:r>
              <a:rPr kumimoji="0" lang="en-US" sz="700" b="0" i="0" u="none" strike="noStrike" kern="1200" cap="none" spc="0" normalizeH="0" baseline="0" noProof="0" dirty="0">
                <a:ln>
                  <a:noFill/>
                </a:ln>
                <a:solidFill>
                  <a:srgbClr val="000000"/>
                </a:solidFill>
                <a:effectLst/>
                <a:uLnTx/>
                <a:uFillTx/>
                <a:latin typeface="Nunito Sans Light" pitchFamily="2" charset="0"/>
                <a:ea typeface="+mn-ea"/>
                <a:cs typeface="+mn-cs"/>
              </a:rPr>
              <a:t>%</a:t>
            </a:r>
          </a:p>
        </p:txBody>
      </p:sp>
      <p:cxnSp>
        <p:nvCxnSpPr>
          <p:cNvPr id="39" name="Straight Arrow Connector 38">
            <a:extLst>
              <a:ext uri="{FF2B5EF4-FFF2-40B4-BE49-F238E27FC236}">
                <a16:creationId xmlns:a16="http://schemas.microsoft.com/office/drawing/2014/main" id="{706C474A-532C-3004-7012-1E05C266E428}"/>
              </a:ext>
            </a:extLst>
          </p:cNvPr>
          <p:cNvCxnSpPr>
            <a:cxnSpLocks/>
          </p:cNvCxnSpPr>
          <p:nvPr/>
        </p:nvCxnSpPr>
        <p:spPr>
          <a:xfrm rot="21060000">
            <a:off x="7159434" y="3569917"/>
            <a:ext cx="443753" cy="55392"/>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117F256-A8BA-619C-CD3A-7374A5A302B8}"/>
              </a:ext>
            </a:extLst>
          </p:cNvPr>
          <p:cNvSpPr txBox="1"/>
          <p:nvPr/>
        </p:nvSpPr>
        <p:spPr>
          <a:xfrm rot="240000">
            <a:off x="7928517" y="3425034"/>
            <a:ext cx="419100"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00" dirty="0">
                <a:solidFill>
                  <a:srgbClr val="000000"/>
                </a:solidFill>
                <a:latin typeface="Nunito Sans Light" pitchFamily="2" charset="0"/>
              </a:rPr>
              <a:t>(3</a:t>
            </a:r>
            <a:r>
              <a:rPr kumimoji="0" lang="en-US" sz="700" b="0" i="0" u="none" strike="noStrike" kern="1200" cap="none" spc="0" normalizeH="0" baseline="0" noProof="0" dirty="0">
                <a:ln>
                  <a:noFill/>
                </a:ln>
                <a:solidFill>
                  <a:srgbClr val="000000"/>
                </a:solidFill>
                <a:effectLst/>
                <a:uLnTx/>
                <a:uFillTx/>
                <a:latin typeface="Nunito Sans Light" pitchFamily="2" charset="0"/>
                <a:ea typeface="+mn-ea"/>
                <a:cs typeface="+mn-cs"/>
              </a:rPr>
              <a:t>%)</a:t>
            </a:r>
          </a:p>
        </p:txBody>
      </p:sp>
      <p:cxnSp>
        <p:nvCxnSpPr>
          <p:cNvPr id="41" name="Straight Arrow Connector 40">
            <a:extLst>
              <a:ext uri="{FF2B5EF4-FFF2-40B4-BE49-F238E27FC236}">
                <a16:creationId xmlns:a16="http://schemas.microsoft.com/office/drawing/2014/main" id="{6968B246-7B3E-ADF0-FAF5-DBB560BDB679}"/>
              </a:ext>
            </a:extLst>
          </p:cNvPr>
          <p:cNvCxnSpPr>
            <a:cxnSpLocks/>
          </p:cNvCxnSpPr>
          <p:nvPr/>
        </p:nvCxnSpPr>
        <p:spPr>
          <a:xfrm rot="21360000">
            <a:off x="7945161" y="3569916"/>
            <a:ext cx="443753" cy="55392"/>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22059"/>
      </p:ext>
    </p:extLst>
  </p:cSld>
  <p:clrMapOvr>
    <a:masterClrMapping/>
  </p:clrMapOvr>
  <mc:AlternateContent xmlns:mc="http://schemas.openxmlformats.org/markup-compatibility/2006" xmlns:p14="http://schemas.microsoft.com/office/powerpoint/2010/main">
    <mc:Choice Requires="p14">
      <p:transition spd="slow" p14:dur="2000" advTm="62169"/>
    </mc:Choice>
    <mc:Fallback xmlns="">
      <p:transition spd="slow" advTm="6216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5" name="Picture 4">
            <a:extLst>
              <a:ext uri="{FF2B5EF4-FFF2-40B4-BE49-F238E27FC236}">
                <a16:creationId xmlns:a16="http://schemas.microsoft.com/office/drawing/2014/main" id="{507ABB71-DC2A-DE8D-C2AB-E85086D221CC}"/>
              </a:ext>
            </a:extLst>
          </p:cNvPr>
          <p:cNvPicPr>
            <a:picLocks noChangeAspect="1"/>
          </p:cNvPicPr>
          <p:nvPr/>
        </p:nvPicPr>
        <p:blipFill>
          <a:blip r:embed="rId3"/>
          <a:stretch>
            <a:fillRect/>
          </a:stretch>
        </p:blipFill>
        <p:spPr>
          <a:xfrm>
            <a:off x="289695" y="590550"/>
            <a:ext cx="8564611" cy="3359394"/>
          </a:xfrm>
          <a:prstGeom prst="rect">
            <a:avLst/>
          </a:prstGeom>
        </p:spPr>
      </p:pic>
      <p:pic>
        <p:nvPicPr>
          <p:cNvPr id="16" name="Picture 15">
            <a:extLst>
              <a:ext uri="{FF2B5EF4-FFF2-40B4-BE49-F238E27FC236}">
                <a16:creationId xmlns:a16="http://schemas.microsoft.com/office/drawing/2014/main" id="{5DE164A1-047B-4A3D-9A6F-D528E67D13E6}"/>
              </a:ext>
            </a:extLst>
          </p:cNvPr>
          <p:cNvPicPr>
            <a:picLocks noChangeAspect="1"/>
          </p:cNvPicPr>
          <p:nvPr/>
        </p:nvPicPr>
        <p:blipFill>
          <a:blip r:embed="rId4"/>
          <a:stretch>
            <a:fillRect/>
          </a:stretch>
        </p:blipFill>
        <p:spPr>
          <a:xfrm>
            <a:off x="8820150" y="32584"/>
            <a:ext cx="325025" cy="325567"/>
          </a:xfrm>
          <a:prstGeom prst="rect">
            <a:avLst/>
          </a:prstGeom>
        </p:spPr>
      </p:pic>
      <p:sp>
        <p:nvSpPr>
          <p:cNvPr id="8" name="Title 1">
            <a:extLst>
              <a:ext uri="{FF2B5EF4-FFF2-40B4-BE49-F238E27FC236}">
                <a16:creationId xmlns:a16="http://schemas.microsoft.com/office/drawing/2014/main" id="{A362C984-3CA8-4286-BA91-8A2D78D2A533}"/>
              </a:ext>
            </a:extLst>
          </p:cNvPr>
          <p:cNvSpPr txBox="1">
            <a:spLocks/>
          </p:cNvSpPr>
          <p:nvPr/>
        </p:nvSpPr>
        <p:spPr>
          <a:xfrm>
            <a:off x="385698" y="72813"/>
            <a:ext cx="8263002" cy="323849"/>
          </a:xfrm>
          <a:prstGeom prst="rect">
            <a:avLst/>
          </a:prstGeom>
        </p:spPr>
        <p:txBody>
          <a:bodyPr lIns="0" tIns="0" rIns="0" bIns="0"/>
          <a:lstStyle>
            <a:lvl1pPr algn="l" rtl="0" eaLnBrk="0" fontAlgn="base" hangingPunct="0">
              <a:lnSpc>
                <a:spcPct val="90000"/>
              </a:lnSpc>
              <a:spcBef>
                <a:spcPct val="0"/>
              </a:spcBef>
              <a:spcAft>
                <a:spcPct val="0"/>
              </a:spcAft>
              <a:defRPr sz="2400" b="1" i="0" kern="1200" cap="none" baseline="0">
                <a:solidFill>
                  <a:schemeClr val="tx2"/>
                </a:solidFill>
                <a:latin typeface="Nunito Sans Black" pitchFamily="2" charset="77"/>
                <a:ea typeface="Nunito Sans Black" pitchFamily="2" charset="77"/>
                <a:cs typeface="Nunito Sans Black" pitchFamily="2" charset="77"/>
              </a:defRPr>
            </a:lvl1pPr>
            <a:lvl2pPr algn="l" rtl="0" eaLnBrk="0" fontAlgn="base" hangingPunct="0">
              <a:lnSpc>
                <a:spcPct val="90000"/>
              </a:lnSpc>
              <a:spcBef>
                <a:spcPct val="0"/>
              </a:spcBef>
              <a:spcAft>
                <a:spcPct val="0"/>
              </a:spcAft>
              <a:defRPr sz="2475">
                <a:solidFill>
                  <a:schemeClr val="tx1"/>
                </a:solidFill>
                <a:latin typeface="Calibri Light" pitchFamily="34" charset="0"/>
              </a:defRPr>
            </a:lvl2pPr>
            <a:lvl3pPr algn="l" rtl="0" eaLnBrk="0" fontAlgn="base" hangingPunct="0">
              <a:lnSpc>
                <a:spcPct val="90000"/>
              </a:lnSpc>
              <a:spcBef>
                <a:spcPct val="0"/>
              </a:spcBef>
              <a:spcAft>
                <a:spcPct val="0"/>
              </a:spcAft>
              <a:defRPr sz="2475">
                <a:solidFill>
                  <a:schemeClr val="tx1"/>
                </a:solidFill>
                <a:latin typeface="Calibri Light" pitchFamily="34" charset="0"/>
              </a:defRPr>
            </a:lvl3pPr>
            <a:lvl4pPr algn="l" rtl="0" eaLnBrk="0" fontAlgn="base" hangingPunct="0">
              <a:lnSpc>
                <a:spcPct val="90000"/>
              </a:lnSpc>
              <a:spcBef>
                <a:spcPct val="0"/>
              </a:spcBef>
              <a:spcAft>
                <a:spcPct val="0"/>
              </a:spcAft>
              <a:defRPr sz="2475">
                <a:solidFill>
                  <a:schemeClr val="tx1"/>
                </a:solidFill>
                <a:latin typeface="Calibri Light" pitchFamily="34" charset="0"/>
              </a:defRPr>
            </a:lvl4pPr>
            <a:lvl5pPr algn="l" rtl="0" eaLnBrk="0" fontAlgn="base" hangingPunct="0">
              <a:lnSpc>
                <a:spcPct val="90000"/>
              </a:lnSpc>
              <a:spcBef>
                <a:spcPct val="0"/>
              </a:spcBef>
              <a:spcAft>
                <a:spcPct val="0"/>
              </a:spcAft>
              <a:defRPr sz="2475">
                <a:solidFill>
                  <a:schemeClr val="tx1"/>
                </a:solidFill>
                <a:latin typeface="Calibri Light" pitchFamily="34" charset="0"/>
              </a:defRPr>
            </a:lvl5pPr>
            <a:lvl6pPr marL="257175" algn="l" rtl="0" fontAlgn="base">
              <a:lnSpc>
                <a:spcPct val="90000"/>
              </a:lnSpc>
              <a:spcBef>
                <a:spcPct val="0"/>
              </a:spcBef>
              <a:spcAft>
                <a:spcPct val="0"/>
              </a:spcAft>
              <a:defRPr sz="2475">
                <a:solidFill>
                  <a:schemeClr val="tx1"/>
                </a:solidFill>
                <a:latin typeface="Calibri Light" pitchFamily="34" charset="0"/>
              </a:defRPr>
            </a:lvl6pPr>
            <a:lvl7pPr marL="514350" algn="l" rtl="0" fontAlgn="base">
              <a:lnSpc>
                <a:spcPct val="90000"/>
              </a:lnSpc>
              <a:spcBef>
                <a:spcPct val="0"/>
              </a:spcBef>
              <a:spcAft>
                <a:spcPct val="0"/>
              </a:spcAft>
              <a:defRPr sz="2475">
                <a:solidFill>
                  <a:schemeClr val="tx1"/>
                </a:solidFill>
                <a:latin typeface="Calibri Light" pitchFamily="34" charset="0"/>
              </a:defRPr>
            </a:lvl7pPr>
            <a:lvl8pPr marL="771525" algn="l" rtl="0" fontAlgn="base">
              <a:lnSpc>
                <a:spcPct val="90000"/>
              </a:lnSpc>
              <a:spcBef>
                <a:spcPct val="0"/>
              </a:spcBef>
              <a:spcAft>
                <a:spcPct val="0"/>
              </a:spcAft>
              <a:defRPr sz="2475">
                <a:solidFill>
                  <a:schemeClr val="tx1"/>
                </a:solidFill>
                <a:latin typeface="Calibri Light" pitchFamily="34" charset="0"/>
              </a:defRPr>
            </a:lvl8pPr>
            <a:lvl9pPr marL="1028700" algn="l" rtl="0" fontAlgn="base">
              <a:lnSpc>
                <a:spcPct val="90000"/>
              </a:lnSpc>
              <a:spcBef>
                <a:spcPct val="0"/>
              </a:spcBef>
              <a:spcAft>
                <a:spcPct val="0"/>
              </a:spcAft>
              <a:defRPr sz="2475">
                <a:solidFill>
                  <a:schemeClr val="tx1"/>
                </a:solidFill>
                <a:latin typeface="Calibri Light"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Nunito Sans Black" pitchFamily="2" charset="77"/>
              </a:rPr>
              <a:t>Marie: Non-GAAP Historical Financials</a:t>
            </a:r>
            <a:r>
              <a:rPr kumimoji="0" lang="en-US" sz="1800" b="1" i="0" u="none" strike="noStrike" kern="1200" cap="none" spc="0" normalizeH="0" baseline="30000" noProof="0" dirty="0">
                <a:ln>
                  <a:noFill/>
                </a:ln>
                <a:solidFill>
                  <a:srgbClr val="000000"/>
                </a:solidFill>
                <a:effectLst/>
                <a:uLnTx/>
                <a:uFillTx/>
                <a:latin typeface="Nunito Sans Black" pitchFamily="2" charset="77"/>
              </a:rPr>
              <a:t>(A)</a:t>
            </a:r>
          </a:p>
        </p:txBody>
      </p:sp>
      <p:sp>
        <p:nvSpPr>
          <p:cNvPr id="6" name="Title 1">
            <a:extLst>
              <a:ext uri="{FF2B5EF4-FFF2-40B4-BE49-F238E27FC236}">
                <a16:creationId xmlns:a16="http://schemas.microsoft.com/office/drawing/2014/main" id="{A55097B7-159E-4FA8-B53E-2D26A4EF3E63}"/>
              </a:ext>
            </a:extLst>
          </p:cNvPr>
          <p:cNvSpPr txBox="1">
            <a:spLocks/>
          </p:cNvSpPr>
          <p:nvPr/>
        </p:nvSpPr>
        <p:spPr>
          <a:xfrm>
            <a:off x="323850" y="4620441"/>
            <a:ext cx="8172450" cy="323849"/>
          </a:xfrm>
          <a:prstGeom prst="rect">
            <a:avLst/>
          </a:prstGeom>
        </p:spPr>
        <p:txBody>
          <a:bodyPr lIns="0" tIns="0" rIns="0" bIns="0"/>
          <a:lstStyle>
            <a:lvl1pPr algn="l" rtl="0" eaLnBrk="0" fontAlgn="base" hangingPunct="0">
              <a:lnSpc>
                <a:spcPct val="90000"/>
              </a:lnSpc>
              <a:spcBef>
                <a:spcPct val="0"/>
              </a:spcBef>
              <a:spcAft>
                <a:spcPct val="0"/>
              </a:spcAft>
              <a:defRPr sz="2400" b="1" i="0" kern="1200" cap="none" baseline="0">
                <a:solidFill>
                  <a:schemeClr val="tx2"/>
                </a:solidFill>
                <a:latin typeface="Nunito Sans Black" pitchFamily="2" charset="77"/>
                <a:ea typeface="Nunito Sans Black" pitchFamily="2" charset="77"/>
                <a:cs typeface="Nunito Sans Black" pitchFamily="2" charset="77"/>
              </a:defRPr>
            </a:lvl1pPr>
            <a:lvl2pPr algn="l" rtl="0" eaLnBrk="0" fontAlgn="base" hangingPunct="0">
              <a:lnSpc>
                <a:spcPct val="90000"/>
              </a:lnSpc>
              <a:spcBef>
                <a:spcPct val="0"/>
              </a:spcBef>
              <a:spcAft>
                <a:spcPct val="0"/>
              </a:spcAft>
              <a:defRPr sz="2475">
                <a:solidFill>
                  <a:schemeClr val="tx1"/>
                </a:solidFill>
                <a:latin typeface="Calibri Light" pitchFamily="34" charset="0"/>
              </a:defRPr>
            </a:lvl2pPr>
            <a:lvl3pPr algn="l" rtl="0" eaLnBrk="0" fontAlgn="base" hangingPunct="0">
              <a:lnSpc>
                <a:spcPct val="90000"/>
              </a:lnSpc>
              <a:spcBef>
                <a:spcPct val="0"/>
              </a:spcBef>
              <a:spcAft>
                <a:spcPct val="0"/>
              </a:spcAft>
              <a:defRPr sz="2475">
                <a:solidFill>
                  <a:schemeClr val="tx1"/>
                </a:solidFill>
                <a:latin typeface="Calibri Light" pitchFamily="34" charset="0"/>
              </a:defRPr>
            </a:lvl3pPr>
            <a:lvl4pPr algn="l" rtl="0" eaLnBrk="0" fontAlgn="base" hangingPunct="0">
              <a:lnSpc>
                <a:spcPct val="90000"/>
              </a:lnSpc>
              <a:spcBef>
                <a:spcPct val="0"/>
              </a:spcBef>
              <a:spcAft>
                <a:spcPct val="0"/>
              </a:spcAft>
              <a:defRPr sz="2475">
                <a:solidFill>
                  <a:schemeClr val="tx1"/>
                </a:solidFill>
                <a:latin typeface="Calibri Light" pitchFamily="34" charset="0"/>
              </a:defRPr>
            </a:lvl4pPr>
            <a:lvl5pPr algn="l" rtl="0" eaLnBrk="0" fontAlgn="base" hangingPunct="0">
              <a:lnSpc>
                <a:spcPct val="90000"/>
              </a:lnSpc>
              <a:spcBef>
                <a:spcPct val="0"/>
              </a:spcBef>
              <a:spcAft>
                <a:spcPct val="0"/>
              </a:spcAft>
              <a:defRPr sz="2475">
                <a:solidFill>
                  <a:schemeClr val="tx1"/>
                </a:solidFill>
                <a:latin typeface="Calibri Light" pitchFamily="34" charset="0"/>
              </a:defRPr>
            </a:lvl5pPr>
            <a:lvl6pPr marL="257175" algn="l" rtl="0" fontAlgn="base">
              <a:lnSpc>
                <a:spcPct val="90000"/>
              </a:lnSpc>
              <a:spcBef>
                <a:spcPct val="0"/>
              </a:spcBef>
              <a:spcAft>
                <a:spcPct val="0"/>
              </a:spcAft>
              <a:defRPr sz="2475">
                <a:solidFill>
                  <a:schemeClr val="tx1"/>
                </a:solidFill>
                <a:latin typeface="Calibri Light" pitchFamily="34" charset="0"/>
              </a:defRPr>
            </a:lvl6pPr>
            <a:lvl7pPr marL="514350" algn="l" rtl="0" fontAlgn="base">
              <a:lnSpc>
                <a:spcPct val="90000"/>
              </a:lnSpc>
              <a:spcBef>
                <a:spcPct val="0"/>
              </a:spcBef>
              <a:spcAft>
                <a:spcPct val="0"/>
              </a:spcAft>
              <a:defRPr sz="2475">
                <a:solidFill>
                  <a:schemeClr val="tx1"/>
                </a:solidFill>
                <a:latin typeface="Calibri Light" pitchFamily="34" charset="0"/>
              </a:defRPr>
            </a:lvl7pPr>
            <a:lvl8pPr marL="771525" algn="l" rtl="0" fontAlgn="base">
              <a:lnSpc>
                <a:spcPct val="90000"/>
              </a:lnSpc>
              <a:spcBef>
                <a:spcPct val="0"/>
              </a:spcBef>
              <a:spcAft>
                <a:spcPct val="0"/>
              </a:spcAft>
              <a:defRPr sz="2475">
                <a:solidFill>
                  <a:schemeClr val="tx1"/>
                </a:solidFill>
                <a:latin typeface="Calibri Light" pitchFamily="34" charset="0"/>
              </a:defRPr>
            </a:lvl8pPr>
            <a:lvl9pPr marL="1028700" algn="l" rtl="0" fontAlgn="base">
              <a:lnSpc>
                <a:spcPct val="90000"/>
              </a:lnSpc>
              <a:spcBef>
                <a:spcPct val="0"/>
              </a:spcBef>
              <a:spcAft>
                <a:spcPct val="0"/>
              </a:spcAft>
              <a:defRPr sz="2475">
                <a:solidFill>
                  <a:schemeClr val="tx1"/>
                </a:solidFill>
                <a:latin typeface="Calibri Light"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0000"/>
                </a:solidFill>
                <a:effectLst/>
                <a:uLnTx/>
                <a:uFillTx/>
                <a:latin typeface="Nunito Sans Light" pitchFamily="2" charset="77"/>
              </a:rPr>
              <a:t>(A) Marie excludes pass-through revenue and expenses from </a:t>
            </a:r>
            <a:r>
              <a:rPr kumimoji="0" lang="en-US" sz="700" b="0" i="0" u="sng" strike="noStrike" kern="1200" cap="none" spc="0" normalizeH="0" baseline="0" noProof="0" dirty="0">
                <a:ln>
                  <a:noFill/>
                </a:ln>
                <a:solidFill>
                  <a:srgbClr val="FF0000"/>
                </a:solidFill>
                <a:effectLst/>
                <a:uLnTx/>
                <a:uFillTx/>
                <a:latin typeface="Nunito Sans Light" pitchFamily="2" charset="77"/>
              </a:rPr>
              <a:t>Legacy</a:t>
            </a:r>
            <a:r>
              <a:rPr kumimoji="0" lang="en-US" sz="700" b="0" i="0" u="none" strike="noStrike" kern="1200" cap="none" spc="0" normalizeH="0" baseline="0" noProof="0" dirty="0">
                <a:ln>
                  <a:noFill/>
                </a:ln>
                <a:solidFill>
                  <a:srgbClr val="FF0000"/>
                </a:solidFill>
                <a:effectLst/>
                <a:uLnTx/>
                <a:uFillTx/>
                <a:latin typeface="Nunito Sans Light" pitchFamily="2" charset="77"/>
              </a:rPr>
              <a:t> Hosting customers. Electricity/Direct Costs reduced by Marie “Prepaid Lease Cost” August 2021 onward.. For details on legacy hosting, see appendix. </a:t>
            </a:r>
            <a:r>
              <a:rPr kumimoji="0" lang="en-US" sz="600" b="0" i="0" u="none" strike="noStrike" kern="1200" cap="none" spc="0" normalizeH="0" baseline="0" noProof="0" dirty="0">
                <a:ln>
                  <a:noFill/>
                </a:ln>
                <a:solidFill>
                  <a:srgbClr val="000000"/>
                </a:solidFill>
                <a:effectLst/>
                <a:uLnTx/>
                <a:uFillTx/>
                <a:latin typeface="Nunito Sans Light" pitchFamily="2" charset="77"/>
              </a:rPr>
              <a:t>For more information on these non-GAAP financial measures, please see the section captioned “Reconciliation of non-GAAP results of operations to the nearest comparable GAAP measures”. </a:t>
            </a:r>
            <a:r>
              <a:rPr kumimoji="0" lang="en-US" sz="600" b="0" i="0" u="none" strike="noStrike" kern="1200" cap="none" spc="0" normalizeH="0" baseline="0" noProof="0" dirty="0">
                <a:ln>
                  <a:noFill/>
                </a:ln>
                <a:solidFill>
                  <a:srgbClr val="000000"/>
                </a:solidFill>
                <a:effectLst/>
                <a:uLnTx/>
                <a:uFillTx/>
                <a:latin typeface="Nunito Sans Light" pitchFamily="2" charset="77"/>
                <a:ea typeface="Calibri" panose="020F0502020204030204" pitchFamily="34" charset="0"/>
              </a:rPr>
              <a:t>To supplement our consolidated financial statements, which are prepared and presented in accordance with GAAP, we use the following non-GAAP financial measures: non-gaap revenue, contribution margin, cash contribution margin, adjusted cost of cryptocurrency revenue and adjusted EBITDA contribution. The presentation of this financial information is not intended to be considered in isolation or as a substitute for, or superior to, the financial information prepared and presented in accordance with GAAP.</a:t>
            </a:r>
          </a:p>
        </p:txBody>
      </p:sp>
      <p:sp>
        <p:nvSpPr>
          <p:cNvPr id="2" name="Rectangle 1">
            <a:extLst>
              <a:ext uri="{FF2B5EF4-FFF2-40B4-BE49-F238E27FC236}">
                <a16:creationId xmlns:a16="http://schemas.microsoft.com/office/drawing/2014/main" id="{B3BC516B-C62D-BCEF-2897-57C29281EC46}"/>
              </a:ext>
            </a:extLst>
          </p:cNvPr>
          <p:cNvSpPr/>
          <p:nvPr/>
        </p:nvSpPr>
        <p:spPr>
          <a:xfrm>
            <a:off x="7148076" y="1253490"/>
            <a:ext cx="342934" cy="116314"/>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31E06E2-FD4F-C871-8ACD-520B24B20D74}"/>
              </a:ext>
            </a:extLst>
          </p:cNvPr>
          <p:cNvSpPr/>
          <p:nvPr/>
        </p:nvSpPr>
        <p:spPr>
          <a:xfrm>
            <a:off x="7148076" y="1644913"/>
            <a:ext cx="342934" cy="116314"/>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F2E71529-8DA8-4364-3C80-B058D888FAF6}"/>
              </a:ext>
            </a:extLst>
          </p:cNvPr>
          <p:cNvCxnSpPr>
            <a:cxnSpLocks/>
            <a:stCxn id="4" idx="1"/>
          </p:cNvCxnSpPr>
          <p:nvPr/>
        </p:nvCxnSpPr>
        <p:spPr>
          <a:xfrm flipH="1" flipV="1">
            <a:off x="7146417" y="510004"/>
            <a:ext cx="1659" cy="1193066"/>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B06EB7F-3F9C-684F-F11A-548347F75F13}"/>
              </a:ext>
            </a:extLst>
          </p:cNvPr>
          <p:cNvSpPr/>
          <p:nvPr/>
        </p:nvSpPr>
        <p:spPr>
          <a:xfrm>
            <a:off x="7148076" y="1040532"/>
            <a:ext cx="342934" cy="116314"/>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5956666-5A89-1E7D-C762-20B36B690B11}"/>
              </a:ext>
            </a:extLst>
          </p:cNvPr>
          <p:cNvSpPr/>
          <p:nvPr/>
        </p:nvSpPr>
        <p:spPr>
          <a:xfrm>
            <a:off x="7963091" y="1253490"/>
            <a:ext cx="342934" cy="116314"/>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56FC376-4C8E-CE6E-27CC-60D70631FC88}"/>
              </a:ext>
            </a:extLst>
          </p:cNvPr>
          <p:cNvSpPr/>
          <p:nvPr/>
        </p:nvSpPr>
        <p:spPr>
          <a:xfrm>
            <a:off x="7963091" y="1644913"/>
            <a:ext cx="342934" cy="116314"/>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57DF95-F31C-4858-5929-E372F33922AD}"/>
              </a:ext>
            </a:extLst>
          </p:cNvPr>
          <p:cNvSpPr/>
          <p:nvPr/>
        </p:nvSpPr>
        <p:spPr>
          <a:xfrm>
            <a:off x="7963091" y="1040532"/>
            <a:ext cx="342934" cy="116314"/>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F1096BA2-B98E-8ECA-EB16-10ECED172F0F}"/>
              </a:ext>
            </a:extLst>
          </p:cNvPr>
          <p:cNvCxnSpPr/>
          <p:nvPr/>
        </p:nvCxnSpPr>
        <p:spPr>
          <a:xfrm flipH="1" flipV="1">
            <a:off x="7954328" y="510004"/>
            <a:ext cx="1659" cy="1193066"/>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22BD8C5-F78F-01B2-C44D-20DB7E87C847}"/>
              </a:ext>
            </a:extLst>
          </p:cNvPr>
          <p:cNvSpPr txBox="1"/>
          <p:nvPr/>
        </p:nvSpPr>
        <p:spPr>
          <a:xfrm>
            <a:off x="6273218" y="84405"/>
            <a:ext cx="2565982" cy="461665"/>
          </a:xfrm>
          <a:prstGeom prst="rect">
            <a:avLst/>
          </a:prstGeom>
          <a:noFill/>
        </p:spPr>
        <p:txBody>
          <a:bodyPr wrap="square" rtlCol="0">
            <a:spAutoFit/>
          </a:bodyPr>
          <a:lstStyle/>
          <a:p>
            <a:pPr algn="ctr"/>
            <a:r>
              <a:rPr lang="en-US" sz="800" b="1" i="1" dirty="0">
                <a:solidFill>
                  <a:schemeClr val="accent2"/>
                </a:solidFill>
                <a:latin typeface="Nunito Sans" pitchFamily="2" charset="0"/>
              </a:rPr>
              <a:t>Excludes ~$276k and ~$338k of power costs which are passed directly to hosting customer in September and October, respectively</a:t>
            </a:r>
          </a:p>
        </p:txBody>
      </p:sp>
    </p:spTree>
    <p:extLst>
      <p:ext uri="{BB962C8B-B14F-4D97-AF65-F5344CB8AC3E}">
        <p14:creationId xmlns:p14="http://schemas.microsoft.com/office/powerpoint/2010/main" val="2594391828"/>
      </p:ext>
    </p:extLst>
  </p:cSld>
  <p:clrMapOvr>
    <a:masterClrMapping/>
  </p:clrMapOvr>
  <mc:AlternateContent xmlns:mc="http://schemas.openxmlformats.org/markup-compatibility/2006" xmlns:p14="http://schemas.microsoft.com/office/powerpoint/2010/main">
    <mc:Choice Requires="p14">
      <p:transition spd="slow" p14:dur="2000" advTm="27541"/>
    </mc:Choice>
    <mc:Fallback xmlns="">
      <p:transition spd="slow" advTm="27541"/>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2" name="Picture 1">
            <a:extLst>
              <a:ext uri="{FF2B5EF4-FFF2-40B4-BE49-F238E27FC236}">
                <a16:creationId xmlns:a16="http://schemas.microsoft.com/office/drawing/2014/main" id="{E5FCD37E-FF57-F8F7-4DC4-ECCAEF561ACE}"/>
              </a:ext>
            </a:extLst>
          </p:cNvPr>
          <p:cNvPicPr>
            <a:picLocks noChangeAspect="1"/>
          </p:cNvPicPr>
          <p:nvPr/>
        </p:nvPicPr>
        <p:blipFill>
          <a:blip r:embed="rId3"/>
          <a:stretch>
            <a:fillRect/>
          </a:stretch>
        </p:blipFill>
        <p:spPr>
          <a:xfrm>
            <a:off x="332094" y="795834"/>
            <a:ext cx="8479813" cy="2366671"/>
          </a:xfrm>
          <a:prstGeom prst="rect">
            <a:avLst/>
          </a:prstGeom>
        </p:spPr>
      </p:pic>
      <p:sp>
        <p:nvSpPr>
          <p:cNvPr id="14" name="Title 1">
            <a:extLst>
              <a:ext uri="{FF2B5EF4-FFF2-40B4-BE49-F238E27FC236}">
                <a16:creationId xmlns:a16="http://schemas.microsoft.com/office/drawing/2014/main" id="{ECBA6FA7-452F-46EC-A88D-3793E6E0D6BC}"/>
              </a:ext>
            </a:extLst>
          </p:cNvPr>
          <p:cNvSpPr txBox="1">
            <a:spLocks/>
          </p:cNvSpPr>
          <p:nvPr/>
        </p:nvSpPr>
        <p:spPr>
          <a:xfrm>
            <a:off x="385698" y="72813"/>
            <a:ext cx="8263002" cy="323849"/>
          </a:xfrm>
          <a:prstGeom prst="rect">
            <a:avLst/>
          </a:prstGeom>
        </p:spPr>
        <p:txBody>
          <a:bodyPr lIns="0" tIns="0" rIns="0" bIns="0"/>
          <a:lstStyle>
            <a:lvl1pPr algn="l" rtl="0" eaLnBrk="0" fontAlgn="base" hangingPunct="0">
              <a:lnSpc>
                <a:spcPct val="90000"/>
              </a:lnSpc>
              <a:spcBef>
                <a:spcPct val="0"/>
              </a:spcBef>
              <a:spcAft>
                <a:spcPct val="0"/>
              </a:spcAft>
              <a:defRPr sz="2400" b="1" i="0" kern="1200" cap="none" baseline="0">
                <a:solidFill>
                  <a:schemeClr val="tx2"/>
                </a:solidFill>
                <a:latin typeface="Nunito Sans Black" pitchFamily="2" charset="77"/>
                <a:ea typeface="Nunito Sans Black" pitchFamily="2" charset="77"/>
                <a:cs typeface="Nunito Sans Black" pitchFamily="2" charset="77"/>
              </a:defRPr>
            </a:lvl1pPr>
            <a:lvl2pPr algn="l" rtl="0" eaLnBrk="0" fontAlgn="base" hangingPunct="0">
              <a:lnSpc>
                <a:spcPct val="90000"/>
              </a:lnSpc>
              <a:spcBef>
                <a:spcPct val="0"/>
              </a:spcBef>
              <a:spcAft>
                <a:spcPct val="0"/>
              </a:spcAft>
              <a:defRPr sz="2475">
                <a:solidFill>
                  <a:schemeClr val="tx1"/>
                </a:solidFill>
                <a:latin typeface="Calibri Light" pitchFamily="34" charset="0"/>
              </a:defRPr>
            </a:lvl2pPr>
            <a:lvl3pPr algn="l" rtl="0" eaLnBrk="0" fontAlgn="base" hangingPunct="0">
              <a:lnSpc>
                <a:spcPct val="90000"/>
              </a:lnSpc>
              <a:spcBef>
                <a:spcPct val="0"/>
              </a:spcBef>
              <a:spcAft>
                <a:spcPct val="0"/>
              </a:spcAft>
              <a:defRPr sz="2475">
                <a:solidFill>
                  <a:schemeClr val="tx1"/>
                </a:solidFill>
                <a:latin typeface="Calibri Light" pitchFamily="34" charset="0"/>
              </a:defRPr>
            </a:lvl3pPr>
            <a:lvl4pPr algn="l" rtl="0" eaLnBrk="0" fontAlgn="base" hangingPunct="0">
              <a:lnSpc>
                <a:spcPct val="90000"/>
              </a:lnSpc>
              <a:spcBef>
                <a:spcPct val="0"/>
              </a:spcBef>
              <a:spcAft>
                <a:spcPct val="0"/>
              </a:spcAft>
              <a:defRPr sz="2475">
                <a:solidFill>
                  <a:schemeClr val="tx1"/>
                </a:solidFill>
                <a:latin typeface="Calibri Light" pitchFamily="34" charset="0"/>
              </a:defRPr>
            </a:lvl4pPr>
            <a:lvl5pPr algn="l" rtl="0" eaLnBrk="0" fontAlgn="base" hangingPunct="0">
              <a:lnSpc>
                <a:spcPct val="90000"/>
              </a:lnSpc>
              <a:spcBef>
                <a:spcPct val="0"/>
              </a:spcBef>
              <a:spcAft>
                <a:spcPct val="0"/>
              </a:spcAft>
              <a:defRPr sz="2475">
                <a:solidFill>
                  <a:schemeClr val="tx1"/>
                </a:solidFill>
                <a:latin typeface="Calibri Light" pitchFamily="34" charset="0"/>
              </a:defRPr>
            </a:lvl5pPr>
            <a:lvl6pPr marL="257175" algn="l" rtl="0" fontAlgn="base">
              <a:lnSpc>
                <a:spcPct val="90000"/>
              </a:lnSpc>
              <a:spcBef>
                <a:spcPct val="0"/>
              </a:spcBef>
              <a:spcAft>
                <a:spcPct val="0"/>
              </a:spcAft>
              <a:defRPr sz="2475">
                <a:solidFill>
                  <a:schemeClr val="tx1"/>
                </a:solidFill>
                <a:latin typeface="Calibri Light" pitchFamily="34" charset="0"/>
              </a:defRPr>
            </a:lvl6pPr>
            <a:lvl7pPr marL="514350" algn="l" rtl="0" fontAlgn="base">
              <a:lnSpc>
                <a:spcPct val="90000"/>
              </a:lnSpc>
              <a:spcBef>
                <a:spcPct val="0"/>
              </a:spcBef>
              <a:spcAft>
                <a:spcPct val="0"/>
              </a:spcAft>
              <a:defRPr sz="2475">
                <a:solidFill>
                  <a:schemeClr val="tx1"/>
                </a:solidFill>
                <a:latin typeface="Calibri Light" pitchFamily="34" charset="0"/>
              </a:defRPr>
            </a:lvl7pPr>
            <a:lvl8pPr marL="771525" algn="l" rtl="0" fontAlgn="base">
              <a:lnSpc>
                <a:spcPct val="90000"/>
              </a:lnSpc>
              <a:spcBef>
                <a:spcPct val="0"/>
              </a:spcBef>
              <a:spcAft>
                <a:spcPct val="0"/>
              </a:spcAft>
              <a:defRPr sz="2475">
                <a:solidFill>
                  <a:schemeClr val="tx1"/>
                </a:solidFill>
                <a:latin typeface="Calibri Light" pitchFamily="34" charset="0"/>
              </a:defRPr>
            </a:lvl8pPr>
            <a:lvl9pPr marL="1028700" algn="l" rtl="0" fontAlgn="base">
              <a:lnSpc>
                <a:spcPct val="90000"/>
              </a:lnSpc>
              <a:spcBef>
                <a:spcPct val="0"/>
              </a:spcBef>
              <a:spcAft>
                <a:spcPct val="0"/>
              </a:spcAft>
              <a:defRPr sz="2475">
                <a:solidFill>
                  <a:schemeClr val="tx1"/>
                </a:solidFill>
                <a:latin typeface="Calibri Light"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Nunito Sans Black" pitchFamily="2" charset="77"/>
              </a:rPr>
              <a:t>Marie: Operating Metrics</a:t>
            </a:r>
            <a:r>
              <a:rPr kumimoji="0" lang="en-US" sz="1800" b="1" i="0" u="none" strike="noStrike" kern="1200" cap="none" spc="0" normalizeH="0" baseline="30000" noProof="0" dirty="0">
                <a:ln>
                  <a:noFill/>
                </a:ln>
                <a:solidFill>
                  <a:srgbClr val="000000"/>
                </a:solidFill>
                <a:effectLst/>
                <a:uLnTx/>
                <a:uFillTx/>
                <a:latin typeface="Nunito Sans Black" pitchFamily="2" charset="77"/>
              </a:rPr>
              <a:t>(A)</a:t>
            </a:r>
          </a:p>
        </p:txBody>
      </p:sp>
      <p:pic>
        <p:nvPicPr>
          <p:cNvPr id="8" name="Picture 7">
            <a:extLst>
              <a:ext uri="{FF2B5EF4-FFF2-40B4-BE49-F238E27FC236}">
                <a16:creationId xmlns:a16="http://schemas.microsoft.com/office/drawing/2014/main" id="{F8A6710C-4D34-4FBA-8258-A779B471BC12}"/>
              </a:ext>
            </a:extLst>
          </p:cNvPr>
          <p:cNvPicPr>
            <a:picLocks noChangeAspect="1"/>
          </p:cNvPicPr>
          <p:nvPr/>
        </p:nvPicPr>
        <p:blipFill>
          <a:blip r:embed="rId4"/>
          <a:stretch>
            <a:fillRect/>
          </a:stretch>
        </p:blipFill>
        <p:spPr>
          <a:xfrm>
            <a:off x="8820150" y="32584"/>
            <a:ext cx="325025" cy="325567"/>
          </a:xfrm>
          <a:prstGeom prst="rect">
            <a:avLst/>
          </a:prstGeom>
        </p:spPr>
      </p:pic>
      <p:sp>
        <p:nvSpPr>
          <p:cNvPr id="6" name="Title 1">
            <a:extLst>
              <a:ext uri="{FF2B5EF4-FFF2-40B4-BE49-F238E27FC236}">
                <a16:creationId xmlns:a16="http://schemas.microsoft.com/office/drawing/2014/main" id="{F1B516E2-2A79-49F5-93E2-A3C3B176AC6C}"/>
              </a:ext>
            </a:extLst>
          </p:cNvPr>
          <p:cNvSpPr txBox="1">
            <a:spLocks/>
          </p:cNvSpPr>
          <p:nvPr/>
        </p:nvSpPr>
        <p:spPr>
          <a:xfrm>
            <a:off x="323850" y="4762501"/>
            <a:ext cx="8172450" cy="323849"/>
          </a:xfrm>
          <a:prstGeom prst="rect">
            <a:avLst/>
          </a:prstGeom>
        </p:spPr>
        <p:txBody>
          <a:bodyPr lIns="0" tIns="0" rIns="0" bIns="0"/>
          <a:lstStyle>
            <a:lvl1pPr algn="l" rtl="0" eaLnBrk="0" fontAlgn="base" hangingPunct="0">
              <a:lnSpc>
                <a:spcPct val="90000"/>
              </a:lnSpc>
              <a:spcBef>
                <a:spcPct val="0"/>
              </a:spcBef>
              <a:spcAft>
                <a:spcPct val="0"/>
              </a:spcAft>
              <a:defRPr sz="2400" b="1" i="0" kern="1200" cap="none" baseline="0">
                <a:solidFill>
                  <a:schemeClr val="tx2"/>
                </a:solidFill>
                <a:latin typeface="Nunito Sans Black" pitchFamily="2" charset="77"/>
                <a:ea typeface="Nunito Sans Black" pitchFamily="2" charset="77"/>
                <a:cs typeface="Nunito Sans Black" pitchFamily="2" charset="77"/>
              </a:defRPr>
            </a:lvl1pPr>
            <a:lvl2pPr algn="l" rtl="0" eaLnBrk="0" fontAlgn="base" hangingPunct="0">
              <a:lnSpc>
                <a:spcPct val="90000"/>
              </a:lnSpc>
              <a:spcBef>
                <a:spcPct val="0"/>
              </a:spcBef>
              <a:spcAft>
                <a:spcPct val="0"/>
              </a:spcAft>
              <a:defRPr sz="2475">
                <a:solidFill>
                  <a:schemeClr val="tx1"/>
                </a:solidFill>
                <a:latin typeface="Calibri Light" pitchFamily="34" charset="0"/>
              </a:defRPr>
            </a:lvl2pPr>
            <a:lvl3pPr algn="l" rtl="0" eaLnBrk="0" fontAlgn="base" hangingPunct="0">
              <a:lnSpc>
                <a:spcPct val="90000"/>
              </a:lnSpc>
              <a:spcBef>
                <a:spcPct val="0"/>
              </a:spcBef>
              <a:spcAft>
                <a:spcPct val="0"/>
              </a:spcAft>
              <a:defRPr sz="2475">
                <a:solidFill>
                  <a:schemeClr val="tx1"/>
                </a:solidFill>
                <a:latin typeface="Calibri Light" pitchFamily="34" charset="0"/>
              </a:defRPr>
            </a:lvl3pPr>
            <a:lvl4pPr algn="l" rtl="0" eaLnBrk="0" fontAlgn="base" hangingPunct="0">
              <a:lnSpc>
                <a:spcPct val="90000"/>
              </a:lnSpc>
              <a:spcBef>
                <a:spcPct val="0"/>
              </a:spcBef>
              <a:spcAft>
                <a:spcPct val="0"/>
              </a:spcAft>
              <a:defRPr sz="2475">
                <a:solidFill>
                  <a:schemeClr val="tx1"/>
                </a:solidFill>
                <a:latin typeface="Calibri Light" pitchFamily="34" charset="0"/>
              </a:defRPr>
            </a:lvl4pPr>
            <a:lvl5pPr algn="l" rtl="0" eaLnBrk="0" fontAlgn="base" hangingPunct="0">
              <a:lnSpc>
                <a:spcPct val="90000"/>
              </a:lnSpc>
              <a:spcBef>
                <a:spcPct val="0"/>
              </a:spcBef>
              <a:spcAft>
                <a:spcPct val="0"/>
              </a:spcAft>
              <a:defRPr sz="2475">
                <a:solidFill>
                  <a:schemeClr val="tx1"/>
                </a:solidFill>
                <a:latin typeface="Calibri Light" pitchFamily="34" charset="0"/>
              </a:defRPr>
            </a:lvl5pPr>
            <a:lvl6pPr marL="257175" algn="l" rtl="0" fontAlgn="base">
              <a:lnSpc>
                <a:spcPct val="90000"/>
              </a:lnSpc>
              <a:spcBef>
                <a:spcPct val="0"/>
              </a:spcBef>
              <a:spcAft>
                <a:spcPct val="0"/>
              </a:spcAft>
              <a:defRPr sz="2475">
                <a:solidFill>
                  <a:schemeClr val="tx1"/>
                </a:solidFill>
                <a:latin typeface="Calibri Light" pitchFamily="34" charset="0"/>
              </a:defRPr>
            </a:lvl6pPr>
            <a:lvl7pPr marL="514350" algn="l" rtl="0" fontAlgn="base">
              <a:lnSpc>
                <a:spcPct val="90000"/>
              </a:lnSpc>
              <a:spcBef>
                <a:spcPct val="0"/>
              </a:spcBef>
              <a:spcAft>
                <a:spcPct val="0"/>
              </a:spcAft>
              <a:defRPr sz="2475">
                <a:solidFill>
                  <a:schemeClr val="tx1"/>
                </a:solidFill>
                <a:latin typeface="Calibri Light" pitchFamily="34" charset="0"/>
              </a:defRPr>
            </a:lvl7pPr>
            <a:lvl8pPr marL="771525" algn="l" rtl="0" fontAlgn="base">
              <a:lnSpc>
                <a:spcPct val="90000"/>
              </a:lnSpc>
              <a:spcBef>
                <a:spcPct val="0"/>
              </a:spcBef>
              <a:spcAft>
                <a:spcPct val="0"/>
              </a:spcAft>
              <a:defRPr sz="2475">
                <a:solidFill>
                  <a:schemeClr val="tx1"/>
                </a:solidFill>
                <a:latin typeface="Calibri Light" pitchFamily="34" charset="0"/>
              </a:defRPr>
            </a:lvl8pPr>
            <a:lvl9pPr marL="1028700" algn="l" rtl="0" fontAlgn="base">
              <a:lnSpc>
                <a:spcPct val="90000"/>
              </a:lnSpc>
              <a:spcBef>
                <a:spcPct val="0"/>
              </a:spcBef>
              <a:spcAft>
                <a:spcPct val="0"/>
              </a:spcAft>
              <a:defRPr sz="2475">
                <a:solidFill>
                  <a:schemeClr val="tx1"/>
                </a:solidFill>
                <a:latin typeface="Calibri Light"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0000"/>
                </a:solidFill>
                <a:effectLst/>
                <a:uLnTx/>
                <a:uFillTx/>
                <a:latin typeface="Nunito Sans Light" pitchFamily="2" charset="77"/>
              </a:rPr>
              <a:t>(A) Marie excludes pass-through revenue and expenses from </a:t>
            </a:r>
            <a:r>
              <a:rPr kumimoji="0" lang="en-US" sz="700" b="0" i="0" u="sng" strike="noStrike" kern="1200" cap="none" spc="0" normalizeH="0" baseline="0" noProof="0" dirty="0">
                <a:ln>
                  <a:noFill/>
                </a:ln>
                <a:solidFill>
                  <a:srgbClr val="FF0000"/>
                </a:solidFill>
                <a:effectLst/>
                <a:uLnTx/>
                <a:uFillTx/>
                <a:latin typeface="Nunito Sans Light" pitchFamily="2" charset="77"/>
              </a:rPr>
              <a:t>Legacy</a:t>
            </a:r>
            <a:r>
              <a:rPr kumimoji="0" lang="en-US" sz="700" b="0" i="0" u="none" strike="noStrike" kern="1200" cap="none" spc="0" normalizeH="0" baseline="0" noProof="0" dirty="0">
                <a:ln>
                  <a:noFill/>
                </a:ln>
                <a:solidFill>
                  <a:srgbClr val="FF0000"/>
                </a:solidFill>
                <a:effectLst/>
                <a:uLnTx/>
                <a:uFillTx/>
                <a:latin typeface="Nunito Sans Light" pitchFamily="2" charset="77"/>
              </a:rPr>
              <a:t> Hosting customers. Electricity/Direct Costs reduced by Marie “Prepaid Lease Cost” August 2021 onward. For details on legacy hosting, see appendix. </a:t>
            </a:r>
            <a:r>
              <a:rPr kumimoji="0" lang="en-US" sz="600" b="0" i="0" u="none" strike="noStrike" kern="1200" cap="none" spc="0" normalizeH="0" baseline="0" noProof="0" dirty="0">
                <a:ln>
                  <a:noFill/>
                </a:ln>
                <a:solidFill>
                  <a:srgbClr val="000000"/>
                </a:solidFill>
                <a:effectLst/>
                <a:uLnTx/>
                <a:uFillTx/>
                <a:latin typeface="Nunito Sans Light" pitchFamily="2" charset="77"/>
              </a:rPr>
              <a:t>For more information on these non-GAAP financial measures, please see the section captioned “Reconciliation of non-GAAP results of operations to the nearest comparable GAAP measures”. </a:t>
            </a:r>
            <a:r>
              <a:rPr kumimoji="0" lang="en-US" sz="600" b="0" i="0" u="none" strike="noStrike" kern="1200" cap="none" spc="0" normalizeH="0" baseline="0" noProof="0" dirty="0">
                <a:ln>
                  <a:noFill/>
                </a:ln>
                <a:solidFill>
                  <a:srgbClr val="000000"/>
                </a:solidFill>
                <a:effectLst/>
                <a:uLnTx/>
                <a:uFillTx/>
                <a:latin typeface="Nunito Sans Light" pitchFamily="2" charset="77"/>
                <a:ea typeface="Calibri" panose="020F0502020204030204" pitchFamily="34" charset="0"/>
              </a:rPr>
              <a:t>To supplement our consolidated financial statements, which are prepared and presented in accordance with GAAP, we use the following non-GAAP financial measures: non-gaap revenue, contribution margin, cash contribution margin, adjusted cost of cryptocurrency revenue and adjusted EBITDA contribution. The presentation of this financial information is not intended to be considered in isolation or as a substitute for, or superior to, the financial information prepared and presented in accordance with GAAP.</a:t>
            </a:r>
          </a:p>
        </p:txBody>
      </p:sp>
      <p:sp>
        <p:nvSpPr>
          <p:cNvPr id="7" name="TextBox 6">
            <a:extLst>
              <a:ext uri="{FF2B5EF4-FFF2-40B4-BE49-F238E27FC236}">
                <a16:creationId xmlns:a16="http://schemas.microsoft.com/office/drawing/2014/main" id="{F4AD95BC-D5EC-C1F3-D3B6-9DB2BDDF1750}"/>
              </a:ext>
            </a:extLst>
          </p:cNvPr>
          <p:cNvSpPr txBox="1"/>
          <p:nvPr/>
        </p:nvSpPr>
        <p:spPr>
          <a:xfrm>
            <a:off x="7322820" y="1847850"/>
            <a:ext cx="291356"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Nunito Sans" pitchFamily="2" charset="0"/>
                <a:ea typeface="+mn-ea"/>
                <a:cs typeface="+mn-cs"/>
              </a:rPr>
              <a:t>*</a:t>
            </a:r>
          </a:p>
        </p:txBody>
      </p:sp>
      <p:sp>
        <p:nvSpPr>
          <p:cNvPr id="9" name="Title 1">
            <a:extLst>
              <a:ext uri="{FF2B5EF4-FFF2-40B4-BE49-F238E27FC236}">
                <a16:creationId xmlns:a16="http://schemas.microsoft.com/office/drawing/2014/main" id="{EAE9F208-D6F9-139C-DB68-C8F1670C30DE}"/>
              </a:ext>
            </a:extLst>
          </p:cNvPr>
          <p:cNvSpPr txBox="1">
            <a:spLocks/>
          </p:cNvSpPr>
          <p:nvPr/>
        </p:nvSpPr>
        <p:spPr>
          <a:xfrm>
            <a:off x="302449" y="4502914"/>
            <a:ext cx="8058150" cy="242887"/>
          </a:xfrm>
          <a:prstGeom prst="rect">
            <a:avLst/>
          </a:prstGeom>
        </p:spPr>
        <p:txBody>
          <a:bodyPr lIns="0" tIns="0" rIns="0" bIns="0"/>
          <a:lstStyle>
            <a:lvl1pPr algn="l" rtl="0" eaLnBrk="0" fontAlgn="base" hangingPunct="0">
              <a:lnSpc>
                <a:spcPct val="90000"/>
              </a:lnSpc>
              <a:spcBef>
                <a:spcPct val="0"/>
              </a:spcBef>
              <a:spcAft>
                <a:spcPct val="0"/>
              </a:spcAft>
              <a:defRPr sz="2400" b="1" i="0" kern="1200" cap="none" baseline="0">
                <a:solidFill>
                  <a:schemeClr val="tx2"/>
                </a:solidFill>
                <a:latin typeface="Nunito Sans Black" pitchFamily="2" charset="77"/>
                <a:ea typeface="Nunito Sans Black" pitchFamily="2" charset="77"/>
                <a:cs typeface="Nunito Sans Black" pitchFamily="2" charset="77"/>
              </a:defRPr>
            </a:lvl1pPr>
            <a:lvl2pPr algn="l" rtl="0" eaLnBrk="0" fontAlgn="base" hangingPunct="0">
              <a:lnSpc>
                <a:spcPct val="90000"/>
              </a:lnSpc>
              <a:spcBef>
                <a:spcPct val="0"/>
              </a:spcBef>
              <a:spcAft>
                <a:spcPct val="0"/>
              </a:spcAft>
              <a:defRPr sz="2475">
                <a:solidFill>
                  <a:schemeClr val="tx1"/>
                </a:solidFill>
                <a:latin typeface="Calibri Light" pitchFamily="34" charset="0"/>
              </a:defRPr>
            </a:lvl2pPr>
            <a:lvl3pPr algn="l" rtl="0" eaLnBrk="0" fontAlgn="base" hangingPunct="0">
              <a:lnSpc>
                <a:spcPct val="90000"/>
              </a:lnSpc>
              <a:spcBef>
                <a:spcPct val="0"/>
              </a:spcBef>
              <a:spcAft>
                <a:spcPct val="0"/>
              </a:spcAft>
              <a:defRPr sz="2475">
                <a:solidFill>
                  <a:schemeClr val="tx1"/>
                </a:solidFill>
                <a:latin typeface="Calibri Light" pitchFamily="34" charset="0"/>
              </a:defRPr>
            </a:lvl3pPr>
            <a:lvl4pPr algn="l" rtl="0" eaLnBrk="0" fontAlgn="base" hangingPunct="0">
              <a:lnSpc>
                <a:spcPct val="90000"/>
              </a:lnSpc>
              <a:spcBef>
                <a:spcPct val="0"/>
              </a:spcBef>
              <a:spcAft>
                <a:spcPct val="0"/>
              </a:spcAft>
              <a:defRPr sz="2475">
                <a:solidFill>
                  <a:schemeClr val="tx1"/>
                </a:solidFill>
                <a:latin typeface="Calibri Light" pitchFamily="34" charset="0"/>
              </a:defRPr>
            </a:lvl4pPr>
            <a:lvl5pPr algn="l" rtl="0" eaLnBrk="0" fontAlgn="base" hangingPunct="0">
              <a:lnSpc>
                <a:spcPct val="90000"/>
              </a:lnSpc>
              <a:spcBef>
                <a:spcPct val="0"/>
              </a:spcBef>
              <a:spcAft>
                <a:spcPct val="0"/>
              </a:spcAft>
              <a:defRPr sz="2475">
                <a:solidFill>
                  <a:schemeClr val="tx1"/>
                </a:solidFill>
                <a:latin typeface="Calibri Light" pitchFamily="34" charset="0"/>
              </a:defRPr>
            </a:lvl5pPr>
            <a:lvl6pPr marL="257175" algn="l" rtl="0" fontAlgn="base">
              <a:lnSpc>
                <a:spcPct val="90000"/>
              </a:lnSpc>
              <a:spcBef>
                <a:spcPct val="0"/>
              </a:spcBef>
              <a:spcAft>
                <a:spcPct val="0"/>
              </a:spcAft>
              <a:defRPr sz="2475">
                <a:solidFill>
                  <a:schemeClr val="tx1"/>
                </a:solidFill>
                <a:latin typeface="Calibri Light" pitchFamily="34" charset="0"/>
              </a:defRPr>
            </a:lvl6pPr>
            <a:lvl7pPr marL="514350" algn="l" rtl="0" fontAlgn="base">
              <a:lnSpc>
                <a:spcPct val="90000"/>
              </a:lnSpc>
              <a:spcBef>
                <a:spcPct val="0"/>
              </a:spcBef>
              <a:spcAft>
                <a:spcPct val="0"/>
              </a:spcAft>
              <a:defRPr sz="2475">
                <a:solidFill>
                  <a:schemeClr val="tx1"/>
                </a:solidFill>
                <a:latin typeface="Calibri Light" pitchFamily="34" charset="0"/>
              </a:defRPr>
            </a:lvl7pPr>
            <a:lvl8pPr marL="771525" algn="l" rtl="0" fontAlgn="base">
              <a:lnSpc>
                <a:spcPct val="90000"/>
              </a:lnSpc>
              <a:spcBef>
                <a:spcPct val="0"/>
              </a:spcBef>
              <a:spcAft>
                <a:spcPct val="0"/>
              </a:spcAft>
              <a:defRPr sz="2475">
                <a:solidFill>
                  <a:schemeClr val="tx1"/>
                </a:solidFill>
                <a:latin typeface="Calibri Light" pitchFamily="34" charset="0"/>
              </a:defRPr>
            </a:lvl8pPr>
            <a:lvl9pPr marL="1028700" algn="l" rtl="0" fontAlgn="base">
              <a:lnSpc>
                <a:spcPct val="90000"/>
              </a:lnSpc>
              <a:spcBef>
                <a:spcPct val="0"/>
              </a:spcBef>
              <a:spcAft>
                <a:spcPct val="0"/>
              </a:spcAft>
              <a:defRPr sz="2475">
                <a:solidFill>
                  <a:schemeClr val="tx1"/>
                </a:solidFill>
                <a:latin typeface="Calibri Light" pitchFamily="34" charset="0"/>
              </a:defRPr>
            </a:lvl9pPr>
          </a:lstStyle>
          <a:p>
            <a:pPr marL="0" marR="0" lvl="0" indent="0" algn="l" defTabSz="685800" rtl="0" eaLnBrk="0" fontAlgn="base" latinLnBrk="0" hangingPunct="0">
              <a:lnSpc>
                <a:spcPct val="90000"/>
              </a:lnSpc>
              <a:spcBef>
                <a:spcPct val="0"/>
              </a:spcBef>
              <a:spcAft>
                <a:spcPct val="0"/>
              </a:spcAft>
              <a:buClrTx/>
              <a:buSzTx/>
              <a:buFontTx/>
              <a:buNone/>
              <a:tabLst/>
              <a:defRPr/>
            </a:pPr>
            <a:r>
              <a:rPr kumimoji="0" lang="en-US" sz="750" b="0" i="0" u="none" strike="noStrike" kern="1200" cap="none" spc="0" normalizeH="0" baseline="0" noProof="0" dirty="0">
                <a:ln>
                  <a:noFill/>
                </a:ln>
                <a:solidFill>
                  <a:srgbClr val="FFFFFF">
                    <a:lumMod val="50000"/>
                  </a:srgbClr>
                </a:solidFill>
                <a:effectLst/>
                <a:uLnTx/>
                <a:uFillTx/>
                <a:latin typeface="Nunito Sans Light" pitchFamily="2" charset="0"/>
              </a:rPr>
              <a:t>* Hosting contract as of September 1, 2022 passes through power costs to the hosting customer. To </a:t>
            </a:r>
            <a:r>
              <a:rPr lang="en-US" sz="750" b="0" dirty="0">
                <a:solidFill>
                  <a:srgbClr val="FFFFFF">
                    <a:lumMod val="50000"/>
                  </a:srgbClr>
                </a:solidFill>
                <a:latin typeface="Nunito Sans Light" pitchFamily="2" charset="0"/>
              </a:rPr>
              <a:t>better illustrate September and October results relative to prior months hosting BTC equivalent mined includes power costs that are passed through. GAAP reporting will require that we present revenue on a net basis since the power costs will be passed through.</a:t>
            </a:r>
            <a:endParaRPr kumimoji="0" lang="en-US" sz="750" b="0" i="0" u="none" strike="noStrike" kern="1200" cap="none" spc="0" normalizeH="0" baseline="0" noProof="0" dirty="0">
              <a:ln>
                <a:noFill/>
              </a:ln>
              <a:solidFill>
                <a:srgbClr val="FFFFFF">
                  <a:lumMod val="50000"/>
                </a:srgbClr>
              </a:solidFill>
              <a:effectLst/>
              <a:uLnTx/>
              <a:uFillTx/>
              <a:latin typeface="Nunito Sans Light" pitchFamily="2" charset="0"/>
            </a:endParaRPr>
          </a:p>
        </p:txBody>
      </p:sp>
      <p:sp>
        <p:nvSpPr>
          <p:cNvPr id="4" name="TextBox 3">
            <a:extLst>
              <a:ext uri="{FF2B5EF4-FFF2-40B4-BE49-F238E27FC236}">
                <a16:creationId xmlns:a16="http://schemas.microsoft.com/office/drawing/2014/main" id="{54059751-559E-3867-7107-852CF1148ADD}"/>
              </a:ext>
            </a:extLst>
          </p:cNvPr>
          <p:cNvSpPr txBox="1"/>
          <p:nvPr/>
        </p:nvSpPr>
        <p:spPr>
          <a:xfrm>
            <a:off x="7322820" y="2082890"/>
            <a:ext cx="291356"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Nunito Sans" pitchFamily="2" charset="0"/>
                <a:ea typeface="+mn-ea"/>
                <a:cs typeface="+mn-cs"/>
              </a:rPr>
              <a:t>*</a:t>
            </a:r>
          </a:p>
        </p:txBody>
      </p:sp>
      <p:sp>
        <p:nvSpPr>
          <p:cNvPr id="5" name="TextBox 4">
            <a:extLst>
              <a:ext uri="{FF2B5EF4-FFF2-40B4-BE49-F238E27FC236}">
                <a16:creationId xmlns:a16="http://schemas.microsoft.com/office/drawing/2014/main" id="{825FF8AB-46D1-FFE7-E15A-BA6213FBE254}"/>
              </a:ext>
            </a:extLst>
          </p:cNvPr>
          <p:cNvSpPr txBox="1"/>
          <p:nvPr/>
        </p:nvSpPr>
        <p:spPr>
          <a:xfrm>
            <a:off x="8115300" y="1847850"/>
            <a:ext cx="291356"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Nunito Sans" pitchFamily="2" charset="0"/>
                <a:ea typeface="+mn-ea"/>
                <a:cs typeface="+mn-cs"/>
              </a:rPr>
              <a:t>*</a:t>
            </a:r>
          </a:p>
        </p:txBody>
      </p:sp>
      <p:sp>
        <p:nvSpPr>
          <p:cNvPr id="10" name="TextBox 9">
            <a:extLst>
              <a:ext uri="{FF2B5EF4-FFF2-40B4-BE49-F238E27FC236}">
                <a16:creationId xmlns:a16="http://schemas.microsoft.com/office/drawing/2014/main" id="{9CE37170-FB11-7698-78E6-D2E0339EAED7}"/>
              </a:ext>
            </a:extLst>
          </p:cNvPr>
          <p:cNvSpPr txBox="1"/>
          <p:nvPr/>
        </p:nvSpPr>
        <p:spPr>
          <a:xfrm>
            <a:off x="8115300" y="2082890"/>
            <a:ext cx="291356"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Nunito Sans" pitchFamily="2" charset="0"/>
                <a:ea typeface="+mn-ea"/>
                <a:cs typeface="+mn-cs"/>
              </a:rPr>
              <a:t>*</a:t>
            </a:r>
          </a:p>
        </p:txBody>
      </p:sp>
    </p:spTree>
    <p:extLst>
      <p:ext uri="{BB962C8B-B14F-4D97-AF65-F5344CB8AC3E}">
        <p14:creationId xmlns:p14="http://schemas.microsoft.com/office/powerpoint/2010/main" val="179179395"/>
      </p:ext>
    </p:extLst>
  </p:cSld>
  <p:clrMapOvr>
    <a:masterClrMapping/>
  </p:clrMapOvr>
  <mc:AlternateContent xmlns:mc="http://schemas.openxmlformats.org/markup-compatibility/2006" xmlns:p14="http://schemas.microsoft.com/office/powerpoint/2010/main">
    <mc:Choice Requires="p14">
      <p:transition spd="slow" p14:dur="2000" advTm="9586"/>
    </mc:Choice>
    <mc:Fallback xmlns="">
      <p:transition spd="slow" advTm="9586"/>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pic>
        <p:nvPicPr>
          <p:cNvPr id="4" name="Picture 3">
            <a:extLst>
              <a:ext uri="{FF2B5EF4-FFF2-40B4-BE49-F238E27FC236}">
                <a16:creationId xmlns:a16="http://schemas.microsoft.com/office/drawing/2014/main" id="{4AE4B912-8E29-9325-3DD5-D503F5888E1F}"/>
              </a:ext>
            </a:extLst>
          </p:cNvPr>
          <p:cNvPicPr>
            <a:picLocks noChangeAspect="1"/>
          </p:cNvPicPr>
          <p:nvPr/>
        </p:nvPicPr>
        <p:blipFill>
          <a:blip r:embed="rId3"/>
          <a:stretch>
            <a:fillRect/>
          </a:stretch>
        </p:blipFill>
        <p:spPr>
          <a:xfrm>
            <a:off x="134462" y="3129932"/>
            <a:ext cx="8875076" cy="1171558"/>
          </a:xfrm>
          <a:prstGeom prst="rect">
            <a:avLst/>
          </a:prstGeom>
        </p:spPr>
      </p:pic>
      <p:sp>
        <p:nvSpPr>
          <p:cNvPr id="15" name="Google Shape;161;p27">
            <a:extLst>
              <a:ext uri="{FF2B5EF4-FFF2-40B4-BE49-F238E27FC236}">
                <a16:creationId xmlns:a16="http://schemas.microsoft.com/office/drawing/2014/main" id="{0A70192E-3D66-4FA2-BE01-AF47E6DCAC4A}"/>
              </a:ext>
            </a:extLst>
          </p:cNvPr>
          <p:cNvSpPr txBox="1">
            <a:spLocks noGrp="1"/>
          </p:cNvSpPr>
          <p:nvPr>
            <p:ph type="title"/>
          </p:nvPr>
        </p:nvSpPr>
        <p:spPr>
          <a:xfrm>
            <a:off x="514351" y="326366"/>
            <a:ext cx="6586601" cy="530884"/>
          </a:xfrm>
          <a:prstGeom prst="rect">
            <a:avLst/>
          </a:prstGeom>
          <a:noFill/>
          <a:ln>
            <a:noFill/>
          </a:ln>
        </p:spPr>
        <p:txBody>
          <a:bodyPr spcFirstLastPara="1" wrap="square" lIns="68569" tIns="34275" rIns="68569" bIns="34275" anchor="t" anchorCtr="0">
            <a:spAutoFit/>
          </a:bodyPr>
          <a:lstStyle/>
          <a:p>
            <a:pPr defTabSz="685783">
              <a:lnSpc>
                <a:spcPts val="3620"/>
              </a:lnSpc>
              <a:buClr>
                <a:srgbClr val="000000"/>
              </a:buClr>
              <a:defRPr/>
            </a:pPr>
            <a:r>
              <a:rPr lang="en-US" sz="3150" kern="0" dirty="0">
                <a:solidFill>
                  <a:schemeClr val="tx1"/>
                </a:solidFill>
              </a:rPr>
              <a:t>Site Consolidation</a:t>
            </a:r>
          </a:p>
        </p:txBody>
      </p:sp>
      <p:sp>
        <p:nvSpPr>
          <p:cNvPr id="17" name="Google Shape;834;p47">
            <a:extLst>
              <a:ext uri="{FF2B5EF4-FFF2-40B4-BE49-F238E27FC236}">
                <a16:creationId xmlns:a16="http://schemas.microsoft.com/office/drawing/2014/main" id="{4885BC75-E1BF-4FEC-849D-33CF48A600B2}"/>
              </a:ext>
            </a:extLst>
          </p:cNvPr>
          <p:cNvSpPr txBox="1"/>
          <p:nvPr/>
        </p:nvSpPr>
        <p:spPr>
          <a:xfrm>
            <a:off x="542925" y="971550"/>
            <a:ext cx="8172450" cy="2177489"/>
          </a:xfrm>
          <a:prstGeom prst="rect">
            <a:avLst/>
          </a:prstGeom>
          <a:noFill/>
          <a:ln>
            <a:noFill/>
          </a:ln>
        </p:spPr>
        <p:txBody>
          <a:bodyPr spcFirstLastPara="1" wrap="square" lIns="68569" tIns="34275" rIns="68569" bIns="34275" anchor="t" anchorCtr="0">
            <a:spAutoFit/>
          </a:bodyPr>
          <a:lstStyle/>
          <a:p>
            <a:pPr marL="214313" marR="0" lvl="0" indent="-214313" algn="l" defTabSz="457200" rtl="0" eaLnBrk="1" fontAlgn="auto" latinLnBrk="0" hangingPunct="1">
              <a:lnSpc>
                <a:spcPct val="100000"/>
              </a:lnSpc>
              <a:spcBef>
                <a:spcPts val="0"/>
              </a:spcBef>
              <a:spcAft>
                <a:spcPts val="0"/>
              </a:spcAft>
              <a:buClrTx/>
              <a:buSzTx/>
              <a:buFontTx/>
              <a:buBlip>
                <a:blip r:embed="rId4"/>
              </a:buBlip>
              <a:tabLst/>
              <a:defRPr/>
            </a:pPr>
            <a:r>
              <a:rPr kumimoji="0" lang="en-US" sz="1400" b="0" i="0" u="none" strike="noStrike" kern="1200" cap="none" spc="0" normalizeH="0" baseline="0" noProof="0" dirty="0">
                <a:ln>
                  <a:noFill/>
                </a:ln>
                <a:solidFill>
                  <a:srgbClr val="000000"/>
                </a:solidFill>
                <a:effectLst/>
                <a:uLnTx/>
                <a:uFillTx/>
                <a:latin typeface="Nunito Sans" pitchFamily="2" charset="0"/>
                <a:ea typeface="+mn-ea"/>
                <a:cs typeface="Calibri"/>
                <a:sym typeface="Calibri"/>
              </a:rPr>
              <a:t>Average BTC mined </a:t>
            </a:r>
            <a:r>
              <a:rPr lang="en-US" sz="1400" dirty="0">
                <a:solidFill>
                  <a:srgbClr val="000000"/>
                </a:solidFill>
                <a:latin typeface="Nunito Sans" pitchFamily="2" charset="0"/>
                <a:cs typeface="Calibri"/>
                <a:sym typeface="Calibri"/>
              </a:rPr>
              <a:t>declined</a:t>
            </a:r>
            <a:r>
              <a:rPr kumimoji="0" lang="en-US" sz="1400" b="0" i="0" u="none" strike="noStrike" kern="1200" cap="none" spc="0" normalizeH="0" baseline="0" noProof="0" dirty="0">
                <a:ln>
                  <a:noFill/>
                </a:ln>
                <a:solidFill>
                  <a:srgbClr val="000000"/>
                </a:solidFill>
                <a:effectLst/>
                <a:uLnTx/>
                <a:uFillTx/>
                <a:latin typeface="Nunito Sans" pitchFamily="2" charset="0"/>
                <a:ea typeface="+mn-ea"/>
                <a:cs typeface="Calibri"/>
                <a:sym typeface="Calibri"/>
              </a:rPr>
              <a:t> by </a:t>
            </a:r>
            <a:r>
              <a:rPr kumimoji="0" lang="en-US" sz="1400" b="1" i="0" u="none" strike="noStrike" kern="1200" cap="none" spc="0" normalizeH="0" baseline="0" noProof="0" dirty="0">
                <a:ln>
                  <a:noFill/>
                </a:ln>
                <a:solidFill>
                  <a:srgbClr val="2B76BC"/>
                </a:solidFill>
                <a:effectLst/>
                <a:uLnTx/>
                <a:uFillTx/>
                <a:latin typeface="Nunito Sans" pitchFamily="2" charset="0"/>
                <a:ea typeface="+mn-ea"/>
                <a:cs typeface="Calibri"/>
                <a:sym typeface="Calibri"/>
              </a:rPr>
              <a:t>1%</a:t>
            </a:r>
            <a:r>
              <a:rPr kumimoji="0" lang="en-US" sz="1400" b="0" i="0" u="none" strike="noStrike" kern="1200" cap="none" spc="0" normalizeH="0" baseline="0" noProof="0" dirty="0">
                <a:ln>
                  <a:noFill/>
                </a:ln>
                <a:solidFill>
                  <a:srgbClr val="000000"/>
                </a:solidFill>
                <a:effectLst/>
                <a:uLnTx/>
                <a:uFillTx/>
                <a:latin typeface="Nunito Sans" pitchFamily="2" charset="0"/>
                <a:ea typeface="+mn-ea"/>
                <a:cs typeface="Calibri"/>
                <a:sym typeface="Calibri"/>
              </a:rPr>
              <a:t> versus September</a:t>
            </a:r>
          </a:p>
          <a:p>
            <a:pPr marL="671513" marR="0" lvl="1" indent="-214313"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00" b="0" i="0" u="none" strike="noStrike" kern="1200" cap="none" spc="0" normalizeH="0" baseline="0" noProof="0" dirty="0">
              <a:ln>
                <a:noFill/>
              </a:ln>
              <a:solidFill>
                <a:srgbClr val="000000"/>
              </a:solidFill>
              <a:effectLst/>
              <a:uLnTx/>
              <a:uFillTx/>
              <a:latin typeface="Nunito Sans" pitchFamily="2" charset="0"/>
              <a:ea typeface="+mn-ea"/>
              <a:cs typeface="Calibri"/>
              <a:sym typeface="Calibri"/>
            </a:endParaRPr>
          </a:p>
          <a:p>
            <a:pPr marL="671513" marR="0" lvl="1" indent="-214313"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00" b="0" i="0" u="none" strike="noStrike" kern="1200" cap="none" spc="0" normalizeH="0" baseline="0" noProof="0" dirty="0">
              <a:ln>
                <a:noFill/>
              </a:ln>
              <a:solidFill>
                <a:srgbClr val="000000"/>
              </a:solidFill>
              <a:effectLst/>
              <a:uLnTx/>
              <a:uFillTx/>
              <a:latin typeface="Nunito Sans" pitchFamily="2" charset="0"/>
              <a:ea typeface="+mn-ea"/>
              <a:cs typeface="Calibri"/>
              <a:sym typeface="Calibri"/>
            </a:endParaRPr>
          </a:p>
          <a:p>
            <a:pPr marR="0" lvl="0" algn="l" defTabSz="457200" rtl="0" eaLnBrk="1" fontAlgn="auto" latinLnBrk="0" hangingPunct="1">
              <a:lnSpc>
                <a:spcPct val="100000"/>
              </a:lnSpc>
              <a:spcBef>
                <a:spcPts val="0"/>
              </a:spcBef>
              <a:spcAft>
                <a:spcPts val="0"/>
              </a:spcAft>
              <a:buClrTx/>
              <a:buSzTx/>
              <a:tabLst/>
              <a:defRPr/>
            </a:pPr>
            <a:endParaRPr kumimoji="0" lang="en-US" sz="700" b="0" i="0" u="none" strike="noStrike" kern="1200" cap="none" spc="0" normalizeH="0" baseline="0" noProof="0" dirty="0">
              <a:ln>
                <a:noFill/>
              </a:ln>
              <a:solidFill>
                <a:srgbClr val="000000"/>
              </a:solidFill>
              <a:effectLst/>
              <a:uLnTx/>
              <a:uFillTx/>
              <a:latin typeface="Nunito Sans" pitchFamily="2" charset="0"/>
              <a:ea typeface="+mn-ea"/>
              <a:cs typeface="Calibri"/>
              <a:sym typeface="Calibri"/>
            </a:endParaRPr>
          </a:p>
          <a:p>
            <a:pPr marL="214313" marR="0" lvl="0" indent="-214313" algn="l" defTabSz="457200" rtl="0" eaLnBrk="1" fontAlgn="auto" latinLnBrk="0" hangingPunct="1">
              <a:lnSpc>
                <a:spcPct val="100000"/>
              </a:lnSpc>
              <a:spcBef>
                <a:spcPts val="0"/>
              </a:spcBef>
              <a:spcAft>
                <a:spcPts val="0"/>
              </a:spcAft>
              <a:buClrTx/>
              <a:buSzTx/>
              <a:buFontTx/>
              <a:buBlip>
                <a:blip r:embed="rId4"/>
              </a:buBlip>
              <a:tabLst/>
              <a:defRPr/>
            </a:pPr>
            <a:r>
              <a:rPr kumimoji="0" lang="en-US" sz="1400" b="0" i="0" u="none" strike="noStrike" kern="1200" cap="none" spc="0" normalizeH="0" baseline="0" noProof="0" dirty="0">
                <a:ln>
                  <a:noFill/>
                </a:ln>
                <a:solidFill>
                  <a:srgbClr val="000000"/>
                </a:solidFill>
                <a:effectLst/>
                <a:uLnTx/>
                <a:uFillTx/>
                <a:latin typeface="Nunito Sans" pitchFamily="2" charset="0"/>
                <a:ea typeface="+mn-ea"/>
                <a:cs typeface="Calibri"/>
                <a:sym typeface="Calibri"/>
              </a:rPr>
              <a:t>Average </a:t>
            </a:r>
            <a:r>
              <a:rPr kumimoji="0" lang="en-US" sz="1400" b="0" i="0" u="none" strike="noStrike" kern="1200" cap="none" spc="0" normalizeH="0" baseline="0" noProof="0" dirty="0" err="1">
                <a:ln>
                  <a:noFill/>
                </a:ln>
                <a:solidFill>
                  <a:srgbClr val="000000"/>
                </a:solidFill>
                <a:effectLst/>
                <a:uLnTx/>
                <a:uFillTx/>
                <a:latin typeface="Nunito Sans" pitchFamily="2" charset="0"/>
                <a:ea typeface="+mn-ea"/>
                <a:cs typeface="Calibri"/>
                <a:sym typeface="Calibri"/>
              </a:rPr>
              <a:t>hashrate</a:t>
            </a:r>
            <a:r>
              <a:rPr kumimoji="0" lang="en-US" sz="1400" b="0" i="0" u="none" strike="noStrike" kern="1200" cap="none" spc="0" normalizeH="0" baseline="0" noProof="0" dirty="0">
                <a:ln>
                  <a:noFill/>
                </a:ln>
                <a:solidFill>
                  <a:srgbClr val="000000"/>
                </a:solidFill>
                <a:effectLst/>
                <a:uLnTx/>
                <a:uFillTx/>
                <a:latin typeface="Nunito Sans" pitchFamily="2" charset="0"/>
                <a:ea typeface="+mn-ea"/>
                <a:cs typeface="Calibri"/>
                <a:sym typeface="Calibri"/>
              </a:rPr>
              <a:t> set a new monthly record of </a:t>
            </a:r>
            <a:r>
              <a:rPr kumimoji="0" lang="en-US" sz="1400" b="1" i="0" u="none" strike="noStrike" kern="1200" cap="none" spc="0" normalizeH="0" baseline="0" noProof="0" dirty="0">
                <a:ln>
                  <a:noFill/>
                </a:ln>
                <a:solidFill>
                  <a:srgbClr val="2B76BC"/>
                </a:solidFill>
                <a:effectLst/>
                <a:uLnTx/>
                <a:uFillTx/>
                <a:latin typeface="Nunito Sans" pitchFamily="2" charset="0"/>
                <a:ea typeface="+mn-ea"/>
                <a:cs typeface="Calibri"/>
                <a:sym typeface="Calibri"/>
              </a:rPr>
              <a:t>919.7 PH/s, previous high of 896.62 achieved in May 2022</a:t>
            </a:r>
          </a:p>
          <a:p>
            <a:pPr marL="398463" lvl="1" indent="-171450">
              <a:buFont typeface="Nunito Sans" pitchFamily="2" charset="0"/>
              <a:buChar char="‒"/>
              <a:defRPr/>
            </a:pPr>
            <a:r>
              <a:rPr lang="en-US" sz="1400" dirty="0">
                <a:latin typeface="Nunito Sans" pitchFamily="2" charset="0"/>
                <a:cs typeface="Calibri"/>
                <a:sym typeface="Calibri"/>
              </a:rPr>
              <a:t>Average </a:t>
            </a:r>
            <a:r>
              <a:rPr lang="en-US" sz="1400" dirty="0" err="1">
                <a:latin typeface="Nunito Sans" pitchFamily="2" charset="0"/>
                <a:cs typeface="Calibri"/>
                <a:sym typeface="Calibri"/>
              </a:rPr>
              <a:t>hashrate</a:t>
            </a:r>
            <a:r>
              <a:rPr lang="en-US" sz="1400" dirty="0">
                <a:latin typeface="Nunito Sans" pitchFamily="2" charset="0"/>
                <a:cs typeface="Calibri"/>
                <a:sym typeface="Calibri"/>
              </a:rPr>
              <a:t> increased 3% from September</a:t>
            </a:r>
            <a:endParaRPr kumimoji="0" lang="en-US" sz="1400" i="0" u="none" strike="noStrike" kern="1200" cap="none" spc="0" normalizeH="0" baseline="0" noProof="0" dirty="0">
              <a:ln>
                <a:noFill/>
              </a:ln>
              <a:effectLst/>
              <a:uLnTx/>
              <a:uFillTx/>
              <a:latin typeface="Nunito Sans" pitchFamily="2" charset="0"/>
              <a:ea typeface="+mn-ea"/>
              <a:cs typeface="Calibri"/>
              <a:sym typeface="Calibri"/>
            </a:endParaRPr>
          </a:p>
          <a:p>
            <a:pPr marL="214313" marR="0" lvl="0" indent="-214313" algn="l" defTabSz="457200" rtl="0" eaLnBrk="1" fontAlgn="auto" latinLnBrk="0" hangingPunct="1">
              <a:lnSpc>
                <a:spcPct val="100000"/>
              </a:lnSpc>
              <a:spcBef>
                <a:spcPts val="0"/>
              </a:spcBef>
              <a:spcAft>
                <a:spcPts val="0"/>
              </a:spcAft>
              <a:buClrTx/>
              <a:buSzTx/>
              <a:buFontTx/>
              <a:buBlip>
                <a:blip r:embed="rId4"/>
              </a:buBlip>
              <a:tabLst/>
              <a:defRPr/>
            </a:pPr>
            <a:endParaRPr kumimoji="0" lang="en-US" sz="1400" b="0" i="0" u="none" strike="noStrike" kern="1200" cap="none" spc="0" normalizeH="0" baseline="0" noProof="0" dirty="0">
              <a:ln>
                <a:noFill/>
              </a:ln>
              <a:solidFill>
                <a:srgbClr val="000000"/>
              </a:solidFill>
              <a:effectLst/>
              <a:uLnTx/>
              <a:uFillTx/>
              <a:latin typeface="Nunito Sans" pitchFamily="2" charset="0"/>
              <a:ea typeface="+mn-ea"/>
              <a:cs typeface="Calibri"/>
              <a:sym typeface="Calibri"/>
            </a:endParaRPr>
          </a:p>
          <a:p>
            <a:pPr marL="214313" marR="0" lvl="0" indent="-214313" algn="l" defTabSz="457200" rtl="0" eaLnBrk="1" fontAlgn="auto" latinLnBrk="0" hangingPunct="1">
              <a:lnSpc>
                <a:spcPct val="100000"/>
              </a:lnSpc>
              <a:spcBef>
                <a:spcPts val="0"/>
              </a:spcBef>
              <a:spcAft>
                <a:spcPts val="0"/>
              </a:spcAft>
              <a:buClrTx/>
              <a:buSzTx/>
              <a:buFontTx/>
              <a:buBlip>
                <a:blip r:embed="rId4"/>
              </a:buBlip>
              <a:tabLst/>
              <a:defRPr/>
            </a:pPr>
            <a:r>
              <a:rPr kumimoji="0" lang="en-US" sz="1400" b="0" i="0" u="none" strike="noStrike" kern="1200" cap="none" spc="0" normalizeH="0" baseline="0" noProof="0" dirty="0">
                <a:ln>
                  <a:noFill/>
                </a:ln>
                <a:solidFill>
                  <a:srgbClr val="000000"/>
                </a:solidFill>
                <a:effectLst/>
                <a:uLnTx/>
                <a:uFillTx/>
                <a:latin typeface="Nunito Sans" pitchFamily="2" charset="0"/>
                <a:ea typeface="+mn-ea"/>
                <a:cs typeface="Calibri"/>
                <a:sym typeface="Calibri"/>
              </a:rPr>
              <a:t>Cash Contribution margins remained healthy but declined from September as a result of increased power prices in September</a:t>
            </a:r>
          </a:p>
          <a:p>
            <a:pPr marL="214313" marR="0" lvl="0" indent="-214313" algn="l" defTabSz="457200" rtl="0" eaLnBrk="1" fontAlgn="auto" latinLnBrk="0" hangingPunct="1">
              <a:lnSpc>
                <a:spcPct val="100000"/>
              </a:lnSpc>
              <a:spcBef>
                <a:spcPts val="0"/>
              </a:spcBef>
              <a:spcAft>
                <a:spcPts val="0"/>
              </a:spcAft>
              <a:buClrTx/>
              <a:buSzTx/>
              <a:buFontTx/>
              <a:buBlip>
                <a:blip r:embed="rId4"/>
              </a:buBlip>
              <a:tabLst/>
              <a:defRPr/>
            </a:pPr>
            <a:endParaRPr lang="en-US" sz="1400" dirty="0">
              <a:solidFill>
                <a:srgbClr val="000000"/>
              </a:solidFill>
              <a:latin typeface="Nunito Sans" pitchFamily="2" charset="0"/>
              <a:cs typeface="Calibri"/>
              <a:sym typeface="Calibri"/>
            </a:endParaRPr>
          </a:p>
          <a:p>
            <a:pPr marL="214313" marR="0" lvl="0" indent="-214313" algn="l" defTabSz="457200" rtl="0" eaLnBrk="1" fontAlgn="auto" latinLnBrk="0" hangingPunct="1">
              <a:lnSpc>
                <a:spcPct val="100000"/>
              </a:lnSpc>
              <a:spcBef>
                <a:spcPts val="0"/>
              </a:spcBef>
              <a:spcAft>
                <a:spcPts val="0"/>
              </a:spcAft>
              <a:buClrTx/>
              <a:buSzTx/>
              <a:buFontTx/>
              <a:buBlip>
                <a:blip r:embed="rId4"/>
              </a:buBlip>
              <a:tabLst/>
              <a:defRPr/>
            </a:pPr>
            <a:r>
              <a:rPr kumimoji="0" lang="en-US" sz="1400" b="1" i="0" u="none" strike="noStrike" kern="1200" cap="none" spc="0" normalizeH="0" baseline="0" noProof="0" dirty="0">
                <a:ln>
                  <a:noFill/>
                </a:ln>
                <a:solidFill>
                  <a:schemeClr val="accent1"/>
                </a:solidFill>
                <a:effectLst/>
                <a:uLnTx/>
                <a:uFillTx/>
                <a:latin typeface="Nunito Sans" pitchFamily="2" charset="0"/>
                <a:ea typeface="+mn-ea"/>
                <a:cs typeface="Calibri"/>
                <a:sym typeface="Calibri"/>
              </a:rPr>
              <a:t>Power costs expected to decline in November and December</a:t>
            </a:r>
            <a:endParaRPr kumimoji="0" lang="en-US" sz="200" b="1" i="0" u="none" strike="noStrike" kern="1200" cap="none" spc="0" normalizeH="0" baseline="0" noProof="0" dirty="0">
              <a:ln>
                <a:noFill/>
              </a:ln>
              <a:solidFill>
                <a:schemeClr val="accent1"/>
              </a:solidFill>
              <a:effectLst/>
              <a:uLnTx/>
              <a:uFillTx/>
              <a:latin typeface="Nunito Sans" pitchFamily="2" charset="0"/>
              <a:ea typeface="+mn-ea"/>
              <a:cs typeface="Calibri"/>
              <a:sym typeface="Calibri"/>
            </a:endParaRPr>
          </a:p>
        </p:txBody>
      </p:sp>
      <p:cxnSp>
        <p:nvCxnSpPr>
          <p:cNvPr id="20" name="Straight Connector 19">
            <a:extLst>
              <a:ext uri="{FF2B5EF4-FFF2-40B4-BE49-F238E27FC236}">
                <a16:creationId xmlns:a16="http://schemas.microsoft.com/office/drawing/2014/main" id="{3D0CA44A-7A89-4640-9892-F5AF71A59633}"/>
              </a:ext>
            </a:extLst>
          </p:cNvPr>
          <p:cNvCxnSpPr>
            <a:cxnSpLocks/>
          </p:cNvCxnSpPr>
          <p:nvPr/>
        </p:nvCxnSpPr>
        <p:spPr>
          <a:xfrm>
            <a:off x="571500" y="895350"/>
            <a:ext cx="71437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B5532641-2635-82F2-494F-DB0C354718E0}"/>
              </a:ext>
            </a:extLst>
          </p:cNvPr>
          <p:cNvSpPr/>
          <p:nvPr/>
        </p:nvSpPr>
        <p:spPr>
          <a:xfrm>
            <a:off x="4226066" y="5124264"/>
            <a:ext cx="47971" cy="52343"/>
          </a:xfrm>
          <a:prstGeom prst="rect">
            <a:avLst/>
          </a:prstGeom>
          <a:noFill/>
          <a:ln w="6350">
            <a:solidFill>
              <a:srgbClr val="D4821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FB6C65CD-78BA-AC0B-D725-13E9672B9AF9}"/>
              </a:ext>
            </a:extLst>
          </p:cNvPr>
          <p:cNvPicPr>
            <a:picLocks noChangeAspect="1"/>
          </p:cNvPicPr>
          <p:nvPr/>
        </p:nvPicPr>
        <p:blipFill>
          <a:blip r:embed="rId5"/>
          <a:stretch>
            <a:fillRect/>
          </a:stretch>
        </p:blipFill>
        <p:spPr>
          <a:xfrm>
            <a:off x="3947822" y="4334040"/>
            <a:ext cx="1248355" cy="143041"/>
          </a:xfrm>
          <a:prstGeom prst="rect">
            <a:avLst/>
          </a:prstGeom>
        </p:spPr>
      </p:pic>
      <p:cxnSp>
        <p:nvCxnSpPr>
          <p:cNvPr id="8" name="Straight Arrow Connector 7">
            <a:extLst>
              <a:ext uri="{FF2B5EF4-FFF2-40B4-BE49-F238E27FC236}">
                <a16:creationId xmlns:a16="http://schemas.microsoft.com/office/drawing/2014/main" id="{643D576C-53F1-5A78-3B04-00328A13328D}"/>
              </a:ext>
            </a:extLst>
          </p:cNvPr>
          <p:cNvCxnSpPr>
            <a:cxnSpLocks/>
          </p:cNvCxnSpPr>
          <p:nvPr/>
        </p:nvCxnSpPr>
        <p:spPr>
          <a:xfrm rot="780000" flipV="1">
            <a:off x="874714" y="3674113"/>
            <a:ext cx="421022" cy="65885"/>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C7D8C638-1D54-5E82-C6C4-4DE520D7F432}"/>
              </a:ext>
            </a:extLst>
          </p:cNvPr>
          <p:cNvSpPr txBox="1"/>
          <p:nvPr/>
        </p:nvSpPr>
        <p:spPr>
          <a:xfrm rot="180000">
            <a:off x="852734" y="3539585"/>
            <a:ext cx="419100"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Nunito Sans Light" pitchFamily="2" charset="0"/>
                <a:ea typeface="+mn-ea"/>
                <a:cs typeface="+mn-cs"/>
              </a:rPr>
              <a:t>(6%)</a:t>
            </a:r>
          </a:p>
        </p:txBody>
      </p:sp>
      <p:sp>
        <p:nvSpPr>
          <p:cNvPr id="7" name="TextBox 6">
            <a:extLst>
              <a:ext uri="{FF2B5EF4-FFF2-40B4-BE49-F238E27FC236}">
                <a16:creationId xmlns:a16="http://schemas.microsoft.com/office/drawing/2014/main" id="{26EC0BE3-8034-E85D-6503-E97DD42987EC}"/>
              </a:ext>
            </a:extLst>
          </p:cNvPr>
          <p:cNvSpPr txBox="1"/>
          <p:nvPr/>
        </p:nvSpPr>
        <p:spPr>
          <a:xfrm>
            <a:off x="350520" y="4208357"/>
            <a:ext cx="571500"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Nunito Sans Light" pitchFamily="2" charset="0"/>
                <a:ea typeface="+mn-ea"/>
                <a:cs typeface="+mn-cs"/>
              </a:rPr>
              <a:t>(31 days)</a:t>
            </a:r>
          </a:p>
        </p:txBody>
      </p:sp>
      <p:sp>
        <p:nvSpPr>
          <p:cNvPr id="9" name="TextBox 8">
            <a:extLst>
              <a:ext uri="{FF2B5EF4-FFF2-40B4-BE49-F238E27FC236}">
                <a16:creationId xmlns:a16="http://schemas.microsoft.com/office/drawing/2014/main" id="{49A1F3B5-28AF-F13F-07A1-224012153890}"/>
              </a:ext>
            </a:extLst>
          </p:cNvPr>
          <p:cNvSpPr txBox="1"/>
          <p:nvPr/>
        </p:nvSpPr>
        <p:spPr>
          <a:xfrm>
            <a:off x="1246028" y="4214209"/>
            <a:ext cx="571500"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Nunito Sans Light" pitchFamily="2" charset="0"/>
                <a:ea typeface="+mn-ea"/>
                <a:cs typeface="+mn-cs"/>
              </a:rPr>
              <a:t>(30 days)</a:t>
            </a:r>
          </a:p>
        </p:txBody>
      </p:sp>
      <p:sp>
        <p:nvSpPr>
          <p:cNvPr id="10" name="TextBox 9">
            <a:extLst>
              <a:ext uri="{FF2B5EF4-FFF2-40B4-BE49-F238E27FC236}">
                <a16:creationId xmlns:a16="http://schemas.microsoft.com/office/drawing/2014/main" id="{32E1056C-1A5E-1847-B4C2-32C18DBE740C}"/>
              </a:ext>
            </a:extLst>
          </p:cNvPr>
          <p:cNvSpPr txBox="1"/>
          <p:nvPr/>
        </p:nvSpPr>
        <p:spPr>
          <a:xfrm>
            <a:off x="2133600" y="4215735"/>
            <a:ext cx="571500"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Nunito Sans Light" pitchFamily="2" charset="0"/>
                <a:ea typeface="+mn-ea"/>
                <a:cs typeface="+mn-cs"/>
              </a:rPr>
              <a:t>(31 days)</a:t>
            </a:r>
          </a:p>
        </p:txBody>
      </p:sp>
      <p:sp>
        <p:nvSpPr>
          <p:cNvPr id="3" name="TextBox 2">
            <a:extLst>
              <a:ext uri="{FF2B5EF4-FFF2-40B4-BE49-F238E27FC236}">
                <a16:creationId xmlns:a16="http://schemas.microsoft.com/office/drawing/2014/main" id="{10602E5C-2D59-1E02-5C24-D12B5F71FFAB}"/>
              </a:ext>
            </a:extLst>
          </p:cNvPr>
          <p:cNvSpPr txBox="1"/>
          <p:nvPr/>
        </p:nvSpPr>
        <p:spPr>
          <a:xfrm>
            <a:off x="8704217" y="4050335"/>
            <a:ext cx="363583"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Nunito Sans" pitchFamily="2" charset="0"/>
                <a:ea typeface="+mn-ea"/>
                <a:cs typeface="+mn-cs"/>
              </a:rPr>
              <a:t>***</a:t>
            </a:r>
          </a:p>
        </p:txBody>
      </p:sp>
      <p:sp>
        <p:nvSpPr>
          <p:cNvPr id="24" name="Title 1">
            <a:extLst>
              <a:ext uri="{FF2B5EF4-FFF2-40B4-BE49-F238E27FC236}">
                <a16:creationId xmlns:a16="http://schemas.microsoft.com/office/drawing/2014/main" id="{CEF94544-991E-2D34-C610-ACD5A5D311B4}"/>
              </a:ext>
            </a:extLst>
          </p:cNvPr>
          <p:cNvSpPr txBox="1">
            <a:spLocks/>
          </p:cNvSpPr>
          <p:nvPr/>
        </p:nvSpPr>
        <p:spPr>
          <a:xfrm>
            <a:off x="542925" y="4569105"/>
            <a:ext cx="7915275" cy="242887"/>
          </a:xfrm>
          <a:prstGeom prst="rect">
            <a:avLst/>
          </a:prstGeom>
        </p:spPr>
        <p:txBody>
          <a:bodyPr lIns="0" tIns="0" rIns="0" bIns="0"/>
          <a:lstStyle>
            <a:lvl1pPr algn="l" rtl="0" eaLnBrk="0" fontAlgn="base" hangingPunct="0">
              <a:lnSpc>
                <a:spcPct val="90000"/>
              </a:lnSpc>
              <a:spcBef>
                <a:spcPct val="0"/>
              </a:spcBef>
              <a:spcAft>
                <a:spcPct val="0"/>
              </a:spcAft>
              <a:defRPr sz="2400" b="1" i="0" kern="1200" cap="none" baseline="0">
                <a:solidFill>
                  <a:schemeClr val="tx2"/>
                </a:solidFill>
                <a:latin typeface="Nunito Sans Black" pitchFamily="2" charset="77"/>
                <a:ea typeface="Nunito Sans Black" pitchFamily="2" charset="77"/>
                <a:cs typeface="Nunito Sans Black" pitchFamily="2" charset="77"/>
              </a:defRPr>
            </a:lvl1pPr>
            <a:lvl2pPr algn="l" rtl="0" eaLnBrk="0" fontAlgn="base" hangingPunct="0">
              <a:lnSpc>
                <a:spcPct val="90000"/>
              </a:lnSpc>
              <a:spcBef>
                <a:spcPct val="0"/>
              </a:spcBef>
              <a:spcAft>
                <a:spcPct val="0"/>
              </a:spcAft>
              <a:defRPr sz="2475">
                <a:solidFill>
                  <a:schemeClr val="tx1"/>
                </a:solidFill>
                <a:latin typeface="Calibri Light" pitchFamily="34" charset="0"/>
              </a:defRPr>
            </a:lvl2pPr>
            <a:lvl3pPr algn="l" rtl="0" eaLnBrk="0" fontAlgn="base" hangingPunct="0">
              <a:lnSpc>
                <a:spcPct val="90000"/>
              </a:lnSpc>
              <a:spcBef>
                <a:spcPct val="0"/>
              </a:spcBef>
              <a:spcAft>
                <a:spcPct val="0"/>
              </a:spcAft>
              <a:defRPr sz="2475">
                <a:solidFill>
                  <a:schemeClr val="tx1"/>
                </a:solidFill>
                <a:latin typeface="Calibri Light" pitchFamily="34" charset="0"/>
              </a:defRPr>
            </a:lvl3pPr>
            <a:lvl4pPr algn="l" rtl="0" eaLnBrk="0" fontAlgn="base" hangingPunct="0">
              <a:lnSpc>
                <a:spcPct val="90000"/>
              </a:lnSpc>
              <a:spcBef>
                <a:spcPct val="0"/>
              </a:spcBef>
              <a:spcAft>
                <a:spcPct val="0"/>
              </a:spcAft>
              <a:defRPr sz="2475">
                <a:solidFill>
                  <a:schemeClr val="tx1"/>
                </a:solidFill>
                <a:latin typeface="Calibri Light" pitchFamily="34" charset="0"/>
              </a:defRPr>
            </a:lvl4pPr>
            <a:lvl5pPr algn="l" rtl="0" eaLnBrk="0" fontAlgn="base" hangingPunct="0">
              <a:lnSpc>
                <a:spcPct val="90000"/>
              </a:lnSpc>
              <a:spcBef>
                <a:spcPct val="0"/>
              </a:spcBef>
              <a:spcAft>
                <a:spcPct val="0"/>
              </a:spcAft>
              <a:defRPr sz="2475">
                <a:solidFill>
                  <a:schemeClr val="tx1"/>
                </a:solidFill>
                <a:latin typeface="Calibri Light" pitchFamily="34" charset="0"/>
              </a:defRPr>
            </a:lvl5pPr>
            <a:lvl6pPr marL="257175" algn="l" rtl="0" fontAlgn="base">
              <a:lnSpc>
                <a:spcPct val="90000"/>
              </a:lnSpc>
              <a:spcBef>
                <a:spcPct val="0"/>
              </a:spcBef>
              <a:spcAft>
                <a:spcPct val="0"/>
              </a:spcAft>
              <a:defRPr sz="2475">
                <a:solidFill>
                  <a:schemeClr val="tx1"/>
                </a:solidFill>
                <a:latin typeface="Calibri Light" pitchFamily="34" charset="0"/>
              </a:defRPr>
            </a:lvl6pPr>
            <a:lvl7pPr marL="514350" algn="l" rtl="0" fontAlgn="base">
              <a:lnSpc>
                <a:spcPct val="90000"/>
              </a:lnSpc>
              <a:spcBef>
                <a:spcPct val="0"/>
              </a:spcBef>
              <a:spcAft>
                <a:spcPct val="0"/>
              </a:spcAft>
              <a:defRPr sz="2475">
                <a:solidFill>
                  <a:schemeClr val="tx1"/>
                </a:solidFill>
                <a:latin typeface="Calibri Light" pitchFamily="34" charset="0"/>
              </a:defRPr>
            </a:lvl7pPr>
            <a:lvl8pPr marL="771525" algn="l" rtl="0" fontAlgn="base">
              <a:lnSpc>
                <a:spcPct val="90000"/>
              </a:lnSpc>
              <a:spcBef>
                <a:spcPct val="0"/>
              </a:spcBef>
              <a:spcAft>
                <a:spcPct val="0"/>
              </a:spcAft>
              <a:defRPr sz="2475">
                <a:solidFill>
                  <a:schemeClr val="tx1"/>
                </a:solidFill>
                <a:latin typeface="Calibri Light" pitchFamily="34" charset="0"/>
              </a:defRPr>
            </a:lvl8pPr>
            <a:lvl9pPr marL="1028700" algn="l" rtl="0" fontAlgn="base">
              <a:lnSpc>
                <a:spcPct val="90000"/>
              </a:lnSpc>
              <a:spcBef>
                <a:spcPct val="0"/>
              </a:spcBef>
              <a:spcAft>
                <a:spcPct val="0"/>
              </a:spcAft>
              <a:defRPr sz="2475">
                <a:solidFill>
                  <a:schemeClr val="tx1"/>
                </a:solidFill>
                <a:latin typeface="Calibri Light" pitchFamily="34" charset="0"/>
              </a:defRPr>
            </a:lvl9pPr>
          </a:lstStyle>
          <a:p>
            <a:pPr marL="0" marR="0" lvl="0" indent="0" algn="l" defTabSz="685800" rtl="0" eaLnBrk="0" fontAlgn="base" latinLnBrk="0" hangingPunct="0">
              <a:lnSpc>
                <a:spcPct val="90000"/>
              </a:lnSpc>
              <a:spcBef>
                <a:spcPct val="0"/>
              </a:spcBef>
              <a:spcAft>
                <a:spcPct val="0"/>
              </a:spcAft>
              <a:buClrTx/>
              <a:buSzTx/>
              <a:buFontTx/>
              <a:buNone/>
              <a:tabLst/>
              <a:defRPr/>
            </a:pPr>
            <a:r>
              <a:rPr kumimoji="0" lang="en-US" sz="750" b="0" i="0" u="none" strike="noStrike" kern="1200" cap="none" spc="0" normalizeH="0" baseline="0" noProof="0" dirty="0">
                <a:ln>
                  <a:noFill/>
                </a:ln>
                <a:solidFill>
                  <a:srgbClr val="FFFFFF">
                    <a:lumMod val="50000"/>
                  </a:srgbClr>
                </a:solidFill>
                <a:effectLst/>
                <a:uLnTx/>
                <a:uFillTx/>
                <a:latin typeface="Nunito Sans Light" pitchFamily="2" charset="0"/>
                <a:ea typeface="Calibri" panose="020F0502020204030204" pitchFamily="34" charset="0"/>
              </a:rPr>
              <a:t>Note: July - September 2022 </a:t>
            </a:r>
            <a:r>
              <a:rPr kumimoji="0" lang="en-US" sz="750" b="0" i="0" u="none" strike="noStrike" kern="1200" cap="none" spc="0" normalizeH="0" baseline="0" noProof="0" dirty="0" err="1">
                <a:ln>
                  <a:noFill/>
                </a:ln>
                <a:solidFill>
                  <a:srgbClr val="FFFFFF">
                    <a:lumMod val="50000"/>
                  </a:srgbClr>
                </a:solidFill>
                <a:effectLst/>
                <a:uLnTx/>
                <a:uFillTx/>
                <a:latin typeface="Nunito Sans Light" pitchFamily="2" charset="0"/>
                <a:ea typeface="Calibri" panose="020F0502020204030204" pitchFamily="34" charset="0"/>
              </a:rPr>
              <a:t>hashrate</a:t>
            </a:r>
            <a:r>
              <a:rPr kumimoji="0" lang="en-US" sz="750" b="0" i="0" u="none" strike="noStrike" kern="1200" cap="none" spc="0" normalizeH="0" baseline="0" noProof="0" dirty="0">
                <a:ln>
                  <a:noFill/>
                </a:ln>
                <a:solidFill>
                  <a:srgbClr val="FFFFFF">
                    <a:lumMod val="50000"/>
                  </a:srgbClr>
                </a:solidFill>
                <a:effectLst/>
                <a:uLnTx/>
                <a:uFillTx/>
                <a:latin typeface="Nunito Sans Light" pitchFamily="2" charset="0"/>
                <a:ea typeface="Calibri" panose="020F0502020204030204" pitchFamily="34" charset="0"/>
              </a:rPr>
              <a:t> represents monthly average.</a:t>
            </a:r>
          </a:p>
          <a:p>
            <a:pPr marL="0" marR="0" lvl="0" indent="0" algn="l" defTabSz="685800" rtl="0" eaLnBrk="0" fontAlgn="base" latinLnBrk="0" hangingPunct="0">
              <a:lnSpc>
                <a:spcPct val="90000"/>
              </a:lnSpc>
              <a:spcBef>
                <a:spcPct val="0"/>
              </a:spcBef>
              <a:spcAft>
                <a:spcPct val="0"/>
              </a:spcAft>
              <a:buClrTx/>
              <a:buSzTx/>
              <a:buFontTx/>
              <a:buNone/>
              <a:tabLst/>
              <a:defRPr/>
            </a:pPr>
            <a:r>
              <a:rPr kumimoji="0" lang="en-US" sz="750" b="0" i="0" u="none" strike="noStrike" kern="1200" cap="none" spc="0" normalizeH="0" baseline="0" noProof="0" dirty="0">
                <a:ln>
                  <a:noFill/>
                </a:ln>
                <a:solidFill>
                  <a:srgbClr val="FFFFFF">
                    <a:lumMod val="50000"/>
                  </a:srgbClr>
                </a:solidFill>
                <a:effectLst/>
                <a:uLnTx/>
                <a:uFillTx/>
                <a:latin typeface="Nunito Sans Light" pitchFamily="2" charset="0"/>
              </a:rPr>
              <a:t>* Increased by one bitcoin as a result of forced shutdown.</a:t>
            </a:r>
          </a:p>
          <a:p>
            <a:pPr marL="0" marR="0" lvl="0" indent="0" algn="l" defTabSz="685800" rtl="0" eaLnBrk="0" fontAlgn="base" latinLnBrk="0" hangingPunct="0">
              <a:lnSpc>
                <a:spcPct val="90000"/>
              </a:lnSpc>
              <a:spcBef>
                <a:spcPct val="0"/>
              </a:spcBef>
              <a:spcAft>
                <a:spcPct val="0"/>
              </a:spcAft>
              <a:buClrTx/>
              <a:buSzTx/>
              <a:buFontTx/>
              <a:buNone/>
              <a:tabLst/>
              <a:defRPr/>
            </a:pPr>
            <a:r>
              <a:rPr kumimoji="0" lang="en-US" sz="750" b="0" i="0" u="none" strike="noStrike" kern="1200" cap="none" spc="0" normalizeH="0" baseline="0" noProof="0" dirty="0">
                <a:ln>
                  <a:noFill/>
                </a:ln>
                <a:solidFill>
                  <a:srgbClr val="FFFFFF">
                    <a:lumMod val="50000"/>
                  </a:srgbClr>
                </a:solidFill>
                <a:effectLst/>
                <a:uLnTx/>
                <a:uFillTx/>
                <a:latin typeface="Nunito Sans Light" pitchFamily="2" charset="0"/>
              </a:rPr>
              <a:t>** Hosting contract as of September 1, 2022 passes through power costs to the hosting customer. To better illustrate September results relative to prior months hosting BTC equivalent mined includes power costs that are passed through. GAAP reporting will require that we present revenue on a net basis since the power costs will be passed through.</a:t>
            </a:r>
          </a:p>
          <a:p>
            <a:pPr marL="0" marR="0" lvl="0" indent="0" algn="l" defTabSz="685800" rtl="0" eaLnBrk="0" fontAlgn="base" latinLnBrk="0" hangingPunct="0">
              <a:lnSpc>
                <a:spcPct val="90000"/>
              </a:lnSpc>
              <a:spcBef>
                <a:spcPct val="0"/>
              </a:spcBef>
              <a:spcAft>
                <a:spcPct val="0"/>
              </a:spcAft>
              <a:buClrTx/>
              <a:buSzTx/>
              <a:buFontTx/>
              <a:buNone/>
              <a:tabLst/>
              <a:defRPr/>
            </a:pPr>
            <a:r>
              <a:rPr kumimoji="0" lang="en-US" sz="750" b="0" i="0" u="none" strike="noStrike" kern="1200" cap="none" spc="0" normalizeH="0" baseline="0" noProof="0" dirty="0">
                <a:ln>
                  <a:noFill/>
                </a:ln>
                <a:solidFill>
                  <a:srgbClr val="FFFFFF">
                    <a:lumMod val="50000"/>
                  </a:srgbClr>
                </a:solidFill>
                <a:effectLst/>
                <a:uLnTx/>
                <a:uFillTx/>
                <a:latin typeface="Nunito Sans Light" pitchFamily="2" charset="0"/>
              </a:rPr>
              <a:t>*** Daily average hashrate.</a:t>
            </a:r>
          </a:p>
        </p:txBody>
      </p:sp>
      <p:sp>
        <p:nvSpPr>
          <p:cNvPr id="25" name="TextBox 24">
            <a:extLst>
              <a:ext uri="{FF2B5EF4-FFF2-40B4-BE49-F238E27FC236}">
                <a16:creationId xmlns:a16="http://schemas.microsoft.com/office/drawing/2014/main" id="{80FE9C28-3CFB-9A54-8B18-A3F5CDAF2E77}"/>
              </a:ext>
            </a:extLst>
          </p:cNvPr>
          <p:cNvSpPr txBox="1"/>
          <p:nvPr/>
        </p:nvSpPr>
        <p:spPr>
          <a:xfrm>
            <a:off x="5331033" y="4050335"/>
            <a:ext cx="363583"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Nunito Sans" pitchFamily="2" charset="0"/>
                <a:ea typeface="+mn-ea"/>
                <a:cs typeface="+mn-cs"/>
              </a:rPr>
              <a:t>**</a:t>
            </a:r>
          </a:p>
        </p:txBody>
      </p:sp>
      <p:sp>
        <p:nvSpPr>
          <p:cNvPr id="26" name="TextBox 25">
            <a:extLst>
              <a:ext uri="{FF2B5EF4-FFF2-40B4-BE49-F238E27FC236}">
                <a16:creationId xmlns:a16="http://schemas.microsoft.com/office/drawing/2014/main" id="{4CBA1CCE-273B-BB68-326D-DD1507049AE0}"/>
              </a:ext>
            </a:extLst>
          </p:cNvPr>
          <p:cNvSpPr txBox="1"/>
          <p:nvPr/>
        </p:nvSpPr>
        <p:spPr>
          <a:xfrm>
            <a:off x="2532692" y="4057650"/>
            <a:ext cx="363583"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Nunito Sans" pitchFamily="2" charset="0"/>
                <a:ea typeface="+mn-ea"/>
                <a:cs typeface="+mn-cs"/>
              </a:rPr>
              <a:t>**</a:t>
            </a:r>
          </a:p>
        </p:txBody>
      </p:sp>
      <p:sp>
        <p:nvSpPr>
          <p:cNvPr id="29" name="TextBox 28">
            <a:extLst>
              <a:ext uri="{FF2B5EF4-FFF2-40B4-BE49-F238E27FC236}">
                <a16:creationId xmlns:a16="http://schemas.microsoft.com/office/drawing/2014/main" id="{AC1063A7-EBA5-E070-E65A-84CCD472F50D}"/>
              </a:ext>
            </a:extLst>
          </p:cNvPr>
          <p:cNvSpPr txBox="1"/>
          <p:nvPr/>
        </p:nvSpPr>
        <p:spPr>
          <a:xfrm>
            <a:off x="687977" y="3491686"/>
            <a:ext cx="363583"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Nunito Sans" pitchFamily="2" charset="0"/>
                <a:ea typeface="+mn-ea"/>
                <a:cs typeface="+mn-cs"/>
              </a:rPr>
              <a:t>*</a:t>
            </a:r>
          </a:p>
        </p:txBody>
      </p:sp>
      <p:cxnSp>
        <p:nvCxnSpPr>
          <p:cNvPr id="5" name="Straight Arrow Connector 4">
            <a:extLst>
              <a:ext uri="{FF2B5EF4-FFF2-40B4-BE49-F238E27FC236}">
                <a16:creationId xmlns:a16="http://schemas.microsoft.com/office/drawing/2014/main" id="{5E093584-C2FF-50B1-166A-C1778FE0E98E}"/>
              </a:ext>
            </a:extLst>
          </p:cNvPr>
          <p:cNvCxnSpPr>
            <a:cxnSpLocks/>
          </p:cNvCxnSpPr>
          <p:nvPr/>
        </p:nvCxnSpPr>
        <p:spPr>
          <a:xfrm rot="540000" flipV="1">
            <a:off x="1791812" y="3674113"/>
            <a:ext cx="421022" cy="65885"/>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48BA4E8-D7D7-BBEE-D14B-62969927724B}"/>
              </a:ext>
            </a:extLst>
          </p:cNvPr>
          <p:cNvSpPr txBox="1"/>
          <p:nvPr/>
        </p:nvSpPr>
        <p:spPr>
          <a:xfrm rot="21540000">
            <a:off x="1769832" y="3539585"/>
            <a:ext cx="419100"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Nunito Sans Light" pitchFamily="2" charset="0"/>
                <a:ea typeface="+mn-ea"/>
                <a:cs typeface="+mn-cs"/>
              </a:rPr>
              <a:t>(</a:t>
            </a:r>
            <a:r>
              <a:rPr lang="en-US" sz="700" dirty="0">
                <a:solidFill>
                  <a:srgbClr val="000000"/>
                </a:solidFill>
                <a:latin typeface="Nunito Sans Light" pitchFamily="2" charset="0"/>
              </a:rPr>
              <a:t>1</a:t>
            </a:r>
            <a:r>
              <a:rPr kumimoji="0" lang="en-US" sz="700" b="0" i="0" u="none" strike="noStrike" kern="1200" cap="none" spc="0" normalizeH="0" baseline="0" noProof="0" dirty="0">
                <a:ln>
                  <a:noFill/>
                </a:ln>
                <a:solidFill>
                  <a:srgbClr val="000000"/>
                </a:solidFill>
                <a:effectLst/>
                <a:uLnTx/>
                <a:uFillTx/>
                <a:latin typeface="Nunito Sans Light" pitchFamily="2" charset="0"/>
                <a:ea typeface="+mn-ea"/>
                <a:cs typeface="+mn-cs"/>
              </a:rPr>
              <a:t>%)</a:t>
            </a:r>
          </a:p>
        </p:txBody>
      </p:sp>
      <p:cxnSp>
        <p:nvCxnSpPr>
          <p:cNvPr id="23" name="Straight Arrow Connector 22">
            <a:extLst>
              <a:ext uri="{FF2B5EF4-FFF2-40B4-BE49-F238E27FC236}">
                <a16:creationId xmlns:a16="http://schemas.microsoft.com/office/drawing/2014/main" id="{D3788EAA-A839-0172-9A14-4DE300427653}"/>
              </a:ext>
            </a:extLst>
          </p:cNvPr>
          <p:cNvCxnSpPr>
            <a:cxnSpLocks/>
          </p:cNvCxnSpPr>
          <p:nvPr/>
        </p:nvCxnSpPr>
        <p:spPr>
          <a:xfrm rot="540000" flipV="1">
            <a:off x="3684051" y="3674113"/>
            <a:ext cx="421022" cy="65885"/>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64A50B5-E34C-5E39-E19B-D98B52B97F48}"/>
              </a:ext>
            </a:extLst>
          </p:cNvPr>
          <p:cNvSpPr txBox="1"/>
          <p:nvPr/>
        </p:nvSpPr>
        <p:spPr>
          <a:xfrm rot="21540000">
            <a:off x="3662071" y="3539585"/>
            <a:ext cx="419100"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Nunito Sans Light" pitchFamily="2" charset="0"/>
                <a:ea typeface="+mn-ea"/>
                <a:cs typeface="+mn-cs"/>
              </a:rPr>
              <a:t>(3%)</a:t>
            </a:r>
          </a:p>
        </p:txBody>
      </p:sp>
      <p:cxnSp>
        <p:nvCxnSpPr>
          <p:cNvPr id="32" name="Straight Arrow Connector 31">
            <a:extLst>
              <a:ext uri="{FF2B5EF4-FFF2-40B4-BE49-F238E27FC236}">
                <a16:creationId xmlns:a16="http://schemas.microsoft.com/office/drawing/2014/main" id="{B8EAF456-DD6F-4729-5C03-B292C502E953}"/>
              </a:ext>
            </a:extLst>
          </p:cNvPr>
          <p:cNvCxnSpPr>
            <a:cxnSpLocks/>
          </p:cNvCxnSpPr>
          <p:nvPr/>
        </p:nvCxnSpPr>
        <p:spPr>
          <a:xfrm rot="660000" flipV="1">
            <a:off x="4592475" y="3674113"/>
            <a:ext cx="421022" cy="65885"/>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7A955D7-F336-5027-D57C-C4CF5B1041BC}"/>
              </a:ext>
            </a:extLst>
          </p:cNvPr>
          <p:cNvSpPr txBox="1"/>
          <p:nvPr/>
        </p:nvSpPr>
        <p:spPr>
          <a:xfrm rot="60000">
            <a:off x="4570495" y="3539585"/>
            <a:ext cx="419100"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Nunito Sans Light" pitchFamily="2" charset="0"/>
                <a:ea typeface="+mn-ea"/>
                <a:cs typeface="+mn-cs"/>
              </a:rPr>
              <a:t>(</a:t>
            </a:r>
            <a:r>
              <a:rPr lang="en-US" sz="700" dirty="0">
                <a:solidFill>
                  <a:srgbClr val="000000"/>
                </a:solidFill>
                <a:latin typeface="Nunito Sans Light" pitchFamily="2" charset="0"/>
              </a:rPr>
              <a:t>4</a:t>
            </a:r>
            <a:r>
              <a:rPr kumimoji="0" lang="en-US" sz="700" b="0" i="0" u="none" strike="noStrike" kern="1200" cap="none" spc="0" normalizeH="0" baseline="0" noProof="0" dirty="0">
                <a:ln>
                  <a:noFill/>
                </a:ln>
                <a:solidFill>
                  <a:srgbClr val="000000"/>
                </a:solidFill>
                <a:effectLst/>
                <a:uLnTx/>
                <a:uFillTx/>
                <a:latin typeface="Nunito Sans Light" pitchFamily="2" charset="0"/>
                <a:ea typeface="+mn-ea"/>
                <a:cs typeface="+mn-cs"/>
              </a:rPr>
              <a:t>%)</a:t>
            </a:r>
          </a:p>
        </p:txBody>
      </p:sp>
      <p:cxnSp>
        <p:nvCxnSpPr>
          <p:cNvPr id="34" name="Straight Arrow Connector 33">
            <a:extLst>
              <a:ext uri="{FF2B5EF4-FFF2-40B4-BE49-F238E27FC236}">
                <a16:creationId xmlns:a16="http://schemas.microsoft.com/office/drawing/2014/main" id="{52183220-1EB7-5E1E-7A8A-514F1E4C6530}"/>
              </a:ext>
            </a:extLst>
          </p:cNvPr>
          <p:cNvCxnSpPr>
            <a:cxnSpLocks/>
          </p:cNvCxnSpPr>
          <p:nvPr/>
        </p:nvCxnSpPr>
        <p:spPr>
          <a:xfrm rot="300000" flipV="1">
            <a:off x="6397947" y="3532880"/>
            <a:ext cx="421022" cy="65885"/>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00FD6F1-DE6D-13D5-F7AB-67DFDC913865}"/>
              </a:ext>
            </a:extLst>
          </p:cNvPr>
          <p:cNvSpPr txBox="1"/>
          <p:nvPr/>
        </p:nvSpPr>
        <p:spPr>
          <a:xfrm rot="21300000">
            <a:off x="6375967" y="3398352"/>
            <a:ext cx="419100"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00" dirty="0">
                <a:solidFill>
                  <a:srgbClr val="000000"/>
                </a:solidFill>
                <a:latin typeface="Nunito Sans Light" pitchFamily="2" charset="0"/>
              </a:rPr>
              <a:t>4</a:t>
            </a:r>
            <a:r>
              <a:rPr kumimoji="0" lang="en-US" sz="700" b="0" i="0" u="none" strike="noStrike" kern="1200" cap="none" spc="0" normalizeH="0" baseline="0" noProof="0" dirty="0">
                <a:ln>
                  <a:noFill/>
                </a:ln>
                <a:solidFill>
                  <a:srgbClr val="000000"/>
                </a:solidFill>
                <a:effectLst/>
                <a:uLnTx/>
                <a:uFillTx/>
                <a:latin typeface="Nunito Sans Light" pitchFamily="2" charset="0"/>
                <a:ea typeface="+mn-ea"/>
                <a:cs typeface="+mn-cs"/>
              </a:rPr>
              <a:t>%</a:t>
            </a:r>
          </a:p>
        </p:txBody>
      </p:sp>
      <p:cxnSp>
        <p:nvCxnSpPr>
          <p:cNvPr id="36" name="Straight Arrow Connector 35">
            <a:extLst>
              <a:ext uri="{FF2B5EF4-FFF2-40B4-BE49-F238E27FC236}">
                <a16:creationId xmlns:a16="http://schemas.microsoft.com/office/drawing/2014/main" id="{0A26D1EE-B4A8-4066-9699-90DD4DCC5963}"/>
              </a:ext>
            </a:extLst>
          </p:cNvPr>
          <p:cNvCxnSpPr>
            <a:cxnSpLocks/>
          </p:cNvCxnSpPr>
          <p:nvPr/>
        </p:nvCxnSpPr>
        <p:spPr>
          <a:xfrm rot="420000" flipV="1">
            <a:off x="7188312" y="3532880"/>
            <a:ext cx="421022" cy="65885"/>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C9073F2-08F7-21A7-C084-FC06E1E6183A}"/>
              </a:ext>
            </a:extLst>
          </p:cNvPr>
          <p:cNvSpPr txBox="1"/>
          <p:nvPr/>
        </p:nvSpPr>
        <p:spPr>
          <a:xfrm rot="21420000">
            <a:off x="7166332" y="3398352"/>
            <a:ext cx="419100"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Nunito Sans Light" pitchFamily="2" charset="0"/>
                <a:ea typeface="+mn-ea"/>
                <a:cs typeface="+mn-cs"/>
              </a:rPr>
              <a:t>3%</a:t>
            </a:r>
          </a:p>
        </p:txBody>
      </p:sp>
      <p:cxnSp>
        <p:nvCxnSpPr>
          <p:cNvPr id="38" name="Straight Arrow Connector 37">
            <a:extLst>
              <a:ext uri="{FF2B5EF4-FFF2-40B4-BE49-F238E27FC236}">
                <a16:creationId xmlns:a16="http://schemas.microsoft.com/office/drawing/2014/main" id="{A9A5E2CB-82B5-61D9-4197-CF70FFCE864C}"/>
              </a:ext>
            </a:extLst>
          </p:cNvPr>
          <p:cNvCxnSpPr>
            <a:cxnSpLocks/>
          </p:cNvCxnSpPr>
          <p:nvPr/>
        </p:nvCxnSpPr>
        <p:spPr>
          <a:xfrm rot="180000" flipV="1">
            <a:off x="7960464" y="3510019"/>
            <a:ext cx="421022" cy="65885"/>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C8870B3-A401-85D9-FEA5-ED3CD10D8241}"/>
              </a:ext>
            </a:extLst>
          </p:cNvPr>
          <p:cNvSpPr txBox="1"/>
          <p:nvPr/>
        </p:nvSpPr>
        <p:spPr>
          <a:xfrm rot="21180000">
            <a:off x="7938484" y="3375491"/>
            <a:ext cx="419100"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00" dirty="0">
                <a:solidFill>
                  <a:srgbClr val="000000"/>
                </a:solidFill>
                <a:latin typeface="Nunito Sans Light" pitchFamily="2" charset="0"/>
              </a:rPr>
              <a:t>8</a:t>
            </a:r>
            <a:r>
              <a:rPr kumimoji="0" lang="en-US" sz="700" b="0" i="0" u="none" strike="noStrike" kern="1200" cap="none" spc="0" normalizeH="0" baseline="0" noProof="0" dirty="0">
                <a:ln>
                  <a:noFill/>
                </a:ln>
                <a:solidFill>
                  <a:srgbClr val="000000"/>
                </a:solidFill>
                <a:effectLst/>
                <a:uLnTx/>
                <a:uFillTx/>
                <a:latin typeface="Nunito Sans Light" pitchFamily="2" charset="0"/>
                <a:ea typeface="+mn-ea"/>
                <a:cs typeface="+mn-cs"/>
              </a:rPr>
              <a:t>%</a:t>
            </a:r>
          </a:p>
        </p:txBody>
      </p:sp>
    </p:spTree>
    <p:extLst>
      <p:ext uri="{BB962C8B-B14F-4D97-AF65-F5344CB8AC3E}">
        <p14:creationId xmlns:p14="http://schemas.microsoft.com/office/powerpoint/2010/main" val="191852606"/>
      </p:ext>
    </p:extLst>
  </p:cSld>
  <p:clrMapOvr>
    <a:masterClrMapping/>
  </p:clrMapOvr>
  <mc:AlternateContent xmlns:mc="http://schemas.openxmlformats.org/markup-compatibility/2006" xmlns:p14="http://schemas.microsoft.com/office/powerpoint/2010/main">
    <mc:Choice Requires="p14">
      <p:transition spd="slow" p14:dur="2000" advTm="17702"/>
    </mc:Choice>
    <mc:Fallback xmlns="">
      <p:transition spd="slow" advTm="17702"/>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8" name="Title 1">
            <a:extLst>
              <a:ext uri="{FF2B5EF4-FFF2-40B4-BE49-F238E27FC236}">
                <a16:creationId xmlns:a16="http://schemas.microsoft.com/office/drawing/2014/main" id="{D05371AD-3463-4A7C-AA4E-85308190517B}"/>
              </a:ext>
            </a:extLst>
          </p:cNvPr>
          <p:cNvSpPr txBox="1">
            <a:spLocks/>
          </p:cNvSpPr>
          <p:nvPr/>
        </p:nvSpPr>
        <p:spPr>
          <a:xfrm>
            <a:off x="385698" y="72813"/>
            <a:ext cx="8263002" cy="323849"/>
          </a:xfrm>
          <a:prstGeom prst="rect">
            <a:avLst/>
          </a:prstGeom>
        </p:spPr>
        <p:txBody>
          <a:bodyPr lIns="0" tIns="0" rIns="0" bIns="0"/>
          <a:lstStyle>
            <a:lvl1pPr algn="l" rtl="0" eaLnBrk="0" fontAlgn="base" hangingPunct="0">
              <a:lnSpc>
                <a:spcPct val="90000"/>
              </a:lnSpc>
              <a:spcBef>
                <a:spcPct val="0"/>
              </a:spcBef>
              <a:spcAft>
                <a:spcPct val="0"/>
              </a:spcAft>
              <a:defRPr sz="2400" b="1" i="0" kern="1200" cap="none" baseline="0">
                <a:solidFill>
                  <a:schemeClr val="tx2"/>
                </a:solidFill>
                <a:latin typeface="Nunito Sans Black" pitchFamily="2" charset="77"/>
                <a:ea typeface="Nunito Sans Black" pitchFamily="2" charset="77"/>
                <a:cs typeface="Nunito Sans Black" pitchFamily="2" charset="77"/>
              </a:defRPr>
            </a:lvl1pPr>
            <a:lvl2pPr algn="l" rtl="0" eaLnBrk="0" fontAlgn="base" hangingPunct="0">
              <a:lnSpc>
                <a:spcPct val="90000"/>
              </a:lnSpc>
              <a:spcBef>
                <a:spcPct val="0"/>
              </a:spcBef>
              <a:spcAft>
                <a:spcPct val="0"/>
              </a:spcAft>
              <a:defRPr sz="2475">
                <a:solidFill>
                  <a:schemeClr val="tx1"/>
                </a:solidFill>
                <a:latin typeface="Calibri Light" pitchFamily="34" charset="0"/>
              </a:defRPr>
            </a:lvl2pPr>
            <a:lvl3pPr algn="l" rtl="0" eaLnBrk="0" fontAlgn="base" hangingPunct="0">
              <a:lnSpc>
                <a:spcPct val="90000"/>
              </a:lnSpc>
              <a:spcBef>
                <a:spcPct val="0"/>
              </a:spcBef>
              <a:spcAft>
                <a:spcPct val="0"/>
              </a:spcAft>
              <a:defRPr sz="2475">
                <a:solidFill>
                  <a:schemeClr val="tx1"/>
                </a:solidFill>
                <a:latin typeface="Calibri Light" pitchFamily="34" charset="0"/>
              </a:defRPr>
            </a:lvl3pPr>
            <a:lvl4pPr algn="l" rtl="0" eaLnBrk="0" fontAlgn="base" hangingPunct="0">
              <a:lnSpc>
                <a:spcPct val="90000"/>
              </a:lnSpc>
              <a:spcBef>
                <a:spcPct val="0"/>
              </a:spcBef>
              <a:spcAft>
                <a:spcPct val="0"/>
              </a:spcAft>
              <a:defRPr sz="2475">
                <a:solidFill>
                  <a:schemeClr val="tx1"/>
                </a:solidFill>
                <a:latin typeface="Calibri Light" pitchFamily="34" charset="0"/>
              </a:defRPr>
            </a:lvl4pPr>
            <a:lvl5pPr algn="l" rtl="0" eaLnBrk="0" fontAlgn="base" hangingPunct="0">
              <a:lnSpc>
                <a:spcPct val="90000"/>
              </a:lnSpc>
              <a:spcBef>
                <a:spcPct val="0"/>
              </a:spcBef>
              <a:spcAft>
                <a:spcPct val="0"/>
              </a:spcAft>
              <a:defRPr sz="2475">
                <a:solidFill>
                  <a:schemeClr val="tx1"/>
                </a:solidFill>
                <a:latin typeface="Calibri Light" pitchFamily="34" charset="0"/>
              </a:defRPr>
            </a:lvl5pPr>
            <a:lvl6pPr marL="257175" algn="l" rtl="0" fontAlgn="base">
              <a:lnSpc>
                <a:spcPct val="90000"/>
              </a:lnSpc>
              <a:spcBef>
                <a:spcPct val="0"/>
              </a:spcBef>
              <a:spcAft>
                <a:spcPct val="0"/>
              </a:spcAft>
              <a:defRPr sz="2475">
                <a:solidFill>
                  <a:schemeClr val="tx1"/>
                </a:solidFill>
                <a:latin typeface="Calibri Light" pitchFamily="34" charset="0"/>
              </a:defRPr>
            </a:lvl6pPr>
            <a:lvl7pPr marL="514350" algn="l" rtl="0" fontAlgn="base">
              <a:lnSpc>
                <a:spcPct val="90000"/>
              </a:lnSpc>
              <a:spcBef>
                <a:spcPct val="0"/>
              </a:spcBef>
              <a:spcAft>
                <a:spcPct val="0"/>
              </a:spcAft>
              <a:defRPr sz="2475">
                <a:solidFill>
                  <a:schemeClr val="tx1"/>
                </a:solidFill>
                <a:latin typeface="Calibri Light" pitchFamily="34" charset="0"/>
              </a:defRPr>
            </a:lvl7pPr>
            <a:lvl8pPr marL="771525" algn="l" rtl="0" fontAlgn="base">
              <a:lnSpc>
                <a:spcPct val="90000"/>
              </a:lnSpc>
              <a:spcBef>
                <a:spcPct val="0"/>
              </a:spcBef>
              <a:spcAft>
                <a:spcPct val="0"/>
              </a:spcAft>
              <a:defRPr sz="2475">
                <a:solidFill>
                  <a:schemeClr val="tx1"/>
                </a:solidFill>
                <a:latin typeface="Calibri Light" pitchFamily="34" charset="0"/>
              </a:defRPr>
            </a:lvl8pPr>
            <a:lvl9pPr marL="1028700" algn="l" rtl="0" fontAlgn="base">
              <a:lnSpc>
                <a:spcPct val="90000"/>
              </a:lnSpc>
              <a:spcBef>
                <a:spcPct val="0"/>
              </a:spcBef>
              <a:spcAft>
                <a:spcPct val="0"/>
              </a:spcAft>
              <a:defRPr sz="2475">
                <a:solidFill>
                  <a:schemeClr val="tx1"/>
                </a:solidFill>
                <a:latin typeface="Calibri Light"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Nunito Sans Black" pitchFamily="2" charset="77"/>
              </a:rPr>
              <a:t>Consolidated Soluna Computing Non-GAAP Historical Financials</a:t>
            </a:r>
            <a:r>
              <a:rPr kumimoji="0" lang="en-US" sz="1800" b="1" i="0" u="none" strike="noStrike" kern="1200" cap="none" spc="0" normalizeH="0" baseline="30000" noProof="0" dirty="0">
                <a:ln>
                  <a:noFill/>
                </a:ln>
                <a:solidFill>
                  <a:srgbClr val="000000"/>
                </a:solidFill>
                <a:effectLst/>
                <a:uLnTx/>
                <a:uFillTx/>
                <a:latin typeface="Nunito Sans Black" pitchFamily="2" charset="77"/>
              </a:rPr>
              <a:t>(A)</a:t>
            </a:r>
          </a:p>
        </p:txBody>
      </p:sp>
      <p:sp>
        <p:nvSpPr>
          <p:cNvPr id="12" name="Title 1">
            <a:extLst>
              <a:ext uri="{FF2B5EF4-FFF2-40B4-BE49-F238E27FC236}">
                <a16:creationId xmlns:a16="http://schemas.microsoft.com/office/drawing/2014/main" id="{A2A49153-F1B9-499A-ACF8-4197D838439B}"/>
              </a:ext>
            </a:extLst>
          </p:cNvPr>
          <p:cNvSpPr txBox="1">
            <a:spLocks/>
          </p:cNvSpPr>
          <p:nvPr/>
        </p:nvSpPr>
        <p:spPr>
          <a:xfrm>
            <a:off x="323850" y="4667250"/>
            <a:ext cx="8172450" cy="323849"/>
          </a:xfrm>
          <a:prstGeom prst="rect">
            <a:avLst/>
          </a:prstGeom>
        </p:spPr>
        <p:txBody>
          <a:bodyPr lIns="0" tIns="0" rIns="0" bIns="0"/>
          <a:lstStyle>
            <a:lvl1pPr algn="l" rtl="0" eaLnBrk="0" fontAlgn="base" hangingPunct="0">
              <a:lnSpc>
                <a:spcPct val="90000"/>
              </a:lnSpc>
              <a:spcBef>
                <a:spcPct val="0"/>
              </a:spcBef>
              <a:spcAft>
                <a:spcPct val="0"/>
              </a:spcAft>
              <a:defRPr sz="2400" b="1" i="0" kern="1200" cap="none" baseline="0">
                <a:solidFill>
                  <a:schemeClr val="tx2"/>
                </a:solidFill>
                <a:latin typeface="Nunito Sans Black" pitchFamily="2" charset="77"/>
                <a:ea typeface="Nunito Sans Black" pitchFamily="2" charset="77"/>
                <a:cs typeface="Nunito Sans Black" pitchFamily="2" charset="77"/>
              </a:defRPr>
            </a:lvl1pPr>
            <a:lvl2pPr algn="l" rtl="0" eaLnBrk="0" fontAlgn="base" hangingPunct="0">
              <a:lnSpc>
                <a:spcPct val="90000"/>
              </a:lnSpc>
              <a:spcBef>
                <a:spcPct val="0"/>
              </a:spcBef>
              <a:spcAft>
                <a:spcPct val="0"/>
              </a:spcAft>
              <a:defRPr sz="2475">
                <a:solidFill>
                  <a:schemeClr val="tx1"/>
                </a:solidFill>
                <a:latin typeface="Calibri Light" pitchFamily="34" charset="0"/>
              </a:defRPr>
            </a:lvl2pPr>
            <a:lvl3pPr algn="l" rtl="0" eaLnBrk="0" fontAlgn="base" hangingPunct="0">
              <a:lnSpc>
                <a:spcPct val="90000"/>
              </a:lnSpc>
              <a:spcBef>
                <a:spcPct val="0"/>
              </a:spcBef>
              <a:spcAft>
                <a:spcPct val="0"/>
              </a:spcAft>
              <a:defRPr sz="2475">
                <a:solidFill>
                  <a:schemeClr val="tx1"/>
                </a:solidFill>
                <a:latin typeface="Calibri Light" pitchFamily="34" charset="0"/>
              </a:defRPr>
            </a:lvl3pPr>
            <a:lvl4pPr algn="l" rtl="0" eaLnBrk="0" fontAlgn="base" hangingPunct="0">
              <a:lnSpc>
                <a:spcPct val="90000"/>
              </a:lnSpc>
              <a:spcBef>
                <a:spcPct val="0"/>
              </a:spcBef>
              <a:spcAft>
                <a:spcPct val="0"/>
              </a:spcAft>
              <a:defRPr sz="2475">
                <a:solidFill>
                  <a:schemeClr val="tx1"/>
                </a:solidFill>
                <a:latin typeface="Calibri Light" pitchFamily="34" charset="0"/>
              </a:defRPr>
            </a:lvl4pPr>
            <a:lvl5pPr algn="l" rtl="0" eaLnBrk="0" fontAlgn="base" hangingPunct="0">
              <a:lnSpc>
                <a:spcPct val="90000"/>
              </a:lnSpc>
              <a:spcBef>
                <a:spcPct val="0"/>
              </a:spcBef>
              <a:spcAft>
                <a:spcPct val="0"/>
              </a:spcAft>
              <a:defRPr sz="2475">
                <a:solidFill>
                  <a:schemeClr val="tx1"/>
                </a:solidFill>
                <a:latin typeface="Calibri Light" pitchFamily="34" charset="0"/>
              </a:defRPr>
            </a:lvl5pPr>
            <a:lvl6pPr marL="257175" algn="l" rtl="0" fontAlgn="base">
              <a:lnSpc>
                <a:spcPct val="90000"/>
              </a:lnSpc>
              <a:spcBef>
                <a:spcPct val="0"/>
              </a:spcBef>
              <a:spcAft>
                <a:spcPct val="0"/>
              </a:spcAft>
              <a:defRPr sz="2475">
                <a:solidFill>
                  <a:schemeClr val="tx1"/>
                </a:solidFill>
                <a:latin typeface="Calibri Light" pitchFamily="34" charset="0"/>
              </a:defRPr>
            </a:lvl6pPr>
            <a:lvl7pPr marL="514350" algn="l" rtl="0" fontAlgn="base">
              <a:lnSpc>
                <a:spcPct val="90000"/>
              </a:lnSpc>
              <a:spcBef>
                <a:spcPct val="0"/>
              </a:spcBef>
              <a:spcAft>
                <a:spcPct val="0"/>
              </a:spcAft>
              <a:defRPr sz="2475">
                <a:solidFill>
                  <a:schemeClr val="tx1"/>
                </a:solidFill>
                <a:latin typeface="Calibri Light" pitchFamily="34" charset="0"/>
              </a:defRPr>
            </a:lvl7pPr>
            <a:lvl8pPr marL="771525" algn="l" rtl="0" fontAlgn="base">
              <a:lnSpc>
                <a:spcPct val="90000"/>
              </a:lnSpc>
              <a:spcBef>
                <a:spcPct val="0"/>
              </a:spcBef>
              <a:spcAft>
                <a:spcPct val="0"/>
              </a:spcAft>
              <a:defRPr sz="2475">
                <a:solidFill>
                  <a:schemeClr val="tx1"/>
                </a:solidFill>
                <a:latin typeface="Calibri Light" pitchFamily="34" charset="0"/>
              </a:defRPr>
            </a:lvl8pPr>
            <a:lvl9pPr marL="1028700" algn="l" rtl="0" fontAlgn="base">
              <a:lnSpc>
                <a:spcPct val="90000"/>
              </a:lnSpc>
              <a:spcBef>
                <a:spcPct val="0"/>
              </a:spcBef>
              <a:spcAft>
                <a:spcPct val="0"/>
              </a:spcAft>
              <a:defRPr sz="2475">
                <a:solidFill>
                  <a:schemeClr val="tx1"/>
                </a:solidFill>
                <a:latin typeface="Calibri Light"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0000"/>
                </a:solidFill>
                <a:effectLst/>
                <a:uLnTx/>
                <a:uFillTx/>
                <a:latin typeface="Nunito Sans Light" pitchFamily="2" charset="77"/>
              </a:rPr>
              <a:t>(A) Marie excludes pass-through revenue and expenses from </a:t>
            </a:r>
            <a:r>
              <a:rPr kumimoji="0" lang="en-US" sz="700" b="0" i="0" u="sng" strike="noStrike" kern="1200" cap="none" spc="0" normalizeH="0" baseline="0" noProof="0" dirty="0">
                <a:ln>
                  <a:noFill/>
                </a:ln>
                <a:solidFill>
                  <a:srgbClr val="FF0000"/>
                </a:solidFill>
                <a:effectLst/>
                <a:uLnTx/>
                <a:uFillTx/>
                <a:latin typeface="Nunito Sans Light" pitchFamily="2" charset="77"/>
              </a:rPr>
              <a:t>Legacy</a:t>
            </a:r>
            <a:r>
              <a:rPr kumimoji="0" lang="en-US" sz="700" b="0" i="0" u="none" strike="noStrike" kern="1200" cap="none" spc="0" normalizeH="0" baseline="0" noProof="0" dirty="0">
                <a:ln>
                  <a:noFill/>
                </a:ln>
                <a:solidFill>
                  <a:srgbClr val="FF0000"/>
                </a:solidFill>
                <a:effectLst/>
                <a:uLnTx/>
                <a:uFillTx/>
                <a:latin typeface="Nunito Sans Light" pitchFamily="2" charset="77"/>
              </a:rPr>
              <a:t> Hosting customers. Electricity/Direct Costs reduced by Marie “Prepaid Lease Cost” August 2021 onward. For details on legacy hosting, see appendix. </a:t>
            </a:r>
            <a:r>
              <a:rPr kumimoji="0" lang="en-US" sz="600" b="0" i="0" u="none" strike="noStrike" kern="1200" cap="none" spc="0" normalizeH="0" baseline="0" noProof="0" dirty="0">
                <a:ln>
                  <a:noFill/>
                </a:ln>
                <a:solidFill>
                  <a:srgbClr val="000000"/>
                </a:solidFill>
                <a:effectLst/>
                <a:uLnTx/>
                <a:uFillTx/>
                <a:latin typeface="Nunito Sans Light" pitchFamily="2" charset="77"/>
              </a:rPr>
              <a:t>For more information on these non-GAAP financial measures, please see the section captioned “Reconciliation of non-GAAP results of operations to the nearest comparable GAAP measures”. </a:t>
            </a:r>
            <a:r>
              <a:rPr kumimoji="0" lang="en-US" sz="600" b="0" i="0" u="none" strike="noStrike" kern="1200" cap="none" spc="0" normalizeH="0" baseline="0" noProof="0" dirty="0">
                <a:ln>
                  <a:noFill/>
                </a:ln>
                <a:solidFill>
                  <a:srgbClr val="000000"/>
                </a:solidFill>
                <a:effectLst/>
                <a:uLnTx/>
                <a:uFillTx/>
                <a:latin typeface="Nunito Sans Light" pitchFamily="2" charset="77"/>
                <a:ea typeface="Calibri" panose="020F0502020204030204" pitchFamily="34" charset="0"/>
              </a:rPr>
              <a:t>To supplement our consolidated financial statements, which are prepared and presented in accordance with GAAP, we use the following non-GAAP financial measures: non-gaap revenue, contribution margin, cash contribution margin, adjusted cost of cryptocurrency revenue and adjusted EBITDA contribution. The presentation of this financial information is not intended to be considered in isolation or as a substitute for, or superior to, the financial information prepared and presented in accordance with GAAP.</a:t>
            </a:r>
          </a:p>
        </p:txBody>
      </p:sp>
      <p:sp>
        <p:nvSpPr>
          <p:cNvPr id="9" name="Rectangle 8">
            <a:extLst>
              <a:ext uri="{FF2B5EF4-FFF2-40B4-BE49-F238E27FC236}">
                <a16:creationId xmlns:a16="http://schemas.microsoft.com/office/drawing/2014/main" id="{FB11F812-C54E-CABE-59C7-B4E985AE10F0}"/>
              </a:ext>
            </a:extLst>
          </p:cNvPr>
          <p:cNvSpPr/>
          <p:nvPr/>
        </p:nvSpPr>
        <p:spPr>
          <a:xfrm>
            <a:off x="7193491" y="1344930"/>
            <a:ext cx="342934" cy="116314"/>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A1A00C-4C2A-9B6F-AC4A-7B7262686D5F}"/>
              </a:ext>
            </a:extLst>
          </p:cNvPr>
          <p:cNvSpPr/>
          <p:nvPr/>
        </p:nvSpPr>
        <p:spPr>
          <a:xfrm>
            <a:off x="7193491" y="1736353"/>
            <a:ext cx="342934" cy="116314"/>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B6EBBE6F-06FD-7505-B36B-9141CBEEBF1B}"/>
              </a:ext>
            </a:extLst>
          </p:cNvPr>
          <p:cNvCxnSpPr>
            <a:cxnSpLocks/>
          </p:cNvCxnSpPr>
          <p:nvPr/>
        </p:nvCxnSpPr>
        <p:spPr>
          <a:xfrm flipH="1" flipV="1">
            <a:off x="7191832" y="777595"/>
            <a:ext cx="1659" cy="1084605"/>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6F82E6D-D8FF-75B4-9CFA-65958A4C10D7}"/>
              </a:ext>
            </a:extLst>
          </p:cNvPr>
          <p:cNvSpPr/>
          <p:nvPr/>
        </p:nvSpPr>
        <p:spPr>
          <a:xfrm>
            <a:off x="7193491" y="1131972"/>
            <a:ext cx="342934" cy="116314"/>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7DA4C47-BB8E-5A07-5969-6A1CEC18FFC0}"/>
              </a:ext>
            </a:extLst>
          </p:cNvPr>
          <p:cNvSpPr/>
          <p:nvPr/>
        </p:nvSpPr>
        <p:spPr>
          <a:xfrm>
            <a:off x="8038986" y="1344930"/>
            <a:ext cx="342934" cy="116314"/>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368FC-2546-ABE1-4841-7B0753DB276C}"/>
              </a:ext>
            </a:extLst>
          </p:cNvPr>
          <p:cNvSpPr/>
          <p:nvPr/>
        </p:nvSpPr>
        <p:spPr>
          <a:xfrm>
            <a:off x="8038986" y="1736353"/>
            <a:ext cx="342934" cy="116314"/>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1B6DB6E-222B-B8AD-3620-918428136F1C}"/>
              </a:ext>
            </a:extLst>
          </p:cNvPr>
          <p:cNvSpPr/>
          <p:nvPr/>
        </p:nvSpPr>
        <p:spPr>
          <a:xfrm>
            <a:off x="8038986" y="1131972"/>
            <a:ext cx="342934" cy="116314"/>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35CA959B-339C-4FBE-9F91-E4B3C6105E40}"/>
              </a:ext>
            </a:extLst>
          </p:cNvPr>
          <p:cNvCxnSpPr/>
          <p:nvPr/>
        </p:nvCxnSpPr>
        <p:spPr>
          <a:xfrm flipH="1" flipV="1">
            <a:off x="8030223" y="777595"/>
            <a:ext cx="1659" cy="1084605"/>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C6147B3-9B9F-913E-FF4E-456816724204}"/>
              </a:ext>
            </a:extLst>
          </p:cNvPr>
          <p:cNvSpPr txBox="1"/>
          <p:nvPr/>
        </p:nvSpPr>
        <p:spPr>
          <a:xfrm>
            <a:off x="6303393" y="334625"/>
            <a:ext cx="2565982" cy="461665"/>
          </a:xfrm>
          <a:prstGeom prst="rect">
            <a:avLst/>
          </a:prstGeom>
          <a:noFill/>
        </p:spPr>
        <p:txBody>
          <a:bodyPr wrap="square" rtlCol="0">
            <a:spAutoFit/>
          </a:bodyPr>
          <a:lstStyle/>
          <a:p>
            <a:pPr algn="ctr"/>
            <a:r>
              <a:rPr lang="en-US" sz="800" b="1" i="1" dirty="0">
                <a:solidFill>
                  <a:schemeClr val="accent2"/>
                </a:solidFill>
                <a:latin typeface="Nunito Sans" pitchFamily="2" charset="0"/>
              </a:rPr>
              <a:t>Excludes ~$276k and ~$338k of power costs which are passed directly to hosting customer in September and October, respectively</a:t>
            </a:r>
          </a:p>
        </p:txBody>
      </p:sp>
      <p:pic>
        <p:nvPicPr>
          <p:cNvPr id="4" name="Picture 3">
            <a:extLst>
              <a:ext uri="{FF2B5EF4-FFF2-40B4-BE49-F238E27FC236}">
                <a16:creationId xmlns:a16="http://schemas.microsoft.com/office/drawing/2014/main" id="{180D0EA3-667F-720B-2FEE-0CE804B14DC8}"/>
              </a:ext>
            </a:extLst>
          </p:cNvPr>
          <p:cNvPicPr>
            <a:picLocks noChangeAspect="1"/>
          </p:cNvPicPr>
          <p:nvPr/>
        </p:nvPicPr>
        <p:blipFill>
          <a:blip r:embed="rId3"/>
          <a:stretch>
            <a:fillRect/>
          </a:stretch>
        </p:blipFill>
        <p:spPr>
          <a:xfrm>
            <a:off x="264970" y="729449"/>
            <a:ext cx="8614061" cy="3860163"/>
          </a:xfrm>
          <a:prstGeom prst="rect">
            <a:avLst/>
          </a:prstGeom>
        </p:spPr>
      </p:pic>
    </p:spTree>
    <p:extLst>
      <p:ext uri="{BB962C8B-B14F-4D97-AF65-F5344CB8AC3E}">
        <p14:creationId xmlns:p14="http://schemas.microsoft.com/office/powerpoint/2010/main" val="2758444270"/>
      </p:ext>
    </p:extLst>
  </p:cSld>
  <p:clrMapOvr>
    <a:masterClrMapping/>
  </p:clrMapOvr>
  <mc:AlternateContent xmlns:mc="http://schemas.openxmlformats.org/markup-compatibility/2006" xmlns:p14="http://schemas.microsoft.com/office/powerpoint/2010/main">
    <mc:Choice Requires="p14">
      <p:transition spd="slow" p14:dur="2000" advTm="19764"/>
    </mc:Choice>
    <mc:Fallback xmlns="">
      <p:transition spd="slow" advTm="19764"/>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8" name="Title 1">
            <a:extLst>
              <a:ext uri="{FF2B5EF4-FFF2-40B4-BE49-F238E27FC236}">
                <a16:creationId xmlns:a16="http://schemas.microsoft.com/office/drawing/2014/main" id="{D05371AD-3463-4A7C-AA4E-85308190517B}"/>
              </a:ext>
            </a:extLst>
          </p:cNvPr>
          <p:cNvSpPr txBox="1">
            <a:spLocks/>
          </p:cNvSpPr>
          <p:nvPr/>
        </p:nvSpPr>
        <p:spPr>
          <a:xfrm>
            <a:off x="385698" y="72813"/>
            <a:ext cx="8263002" cy="323849"/>
          </a:xfrm>
          <a:prstGeom prst="rect">
            <a:avLst/>
          </a:prstGeom>
        </p:spPr>
        <p:txBody>
          <a:bodyPr lIns="0" tIns="0" rIns="0" bIns="0"/>
          <a:lstStyle>
            <a:lvl1pPr algn="l" rtl="0" eaLnBrk="0" fontAlgn="base" hangingPunct="0">
              <a:lnSpc>
                <a:spcPct val="90000"/>
              </a:lnSpc>
              <a:spcBef>
                <a:spcPct val="0"/>
              </a:spcBef>
              <a:spcAft>
                <a:spcPct val="0"/>
              </a:spcAft>
              <a:defRPr sz="2400" b="1" i="0" kern="1200" cap="none" baseline="0">
                <a:solidFill>
                  <a:schemeClr val="tx2"/>
                </a:solidFill>
                <a:latin typeface="Nunito Sans Black" pitchFamily="2" charset="77"/>
                <a:ea typeface="Nunito Sans Black" pitchFamily="2" charset="77"/>
                <a:cs typeface="Nunito Sans Black" pitchFamily="2" charset="77"/>
              </a:defRPr>
            </a:lvl1pPr>
            <a:lvl2pPr algn="l" rtl="0" eaLnBrk="0" fontAlgn="base" hangingPunct="0">
              <a:lnSpc>
                <a:spcPct val="90000"/>
              </a:lnSpc>
              <a:spcBef>
                <a:spcPct val="0"/>
              </a:spcBef>
              <a:spcAft>
                <a:spcPct val="0"/>
              </a:spcAft>
              <a:defRPr sz="2475">
                <a:solidFill>
                  <a:schemeClr val="tx1"/>
                </a:solidFill>
                <a:latin typeface="Calibri Light" pitchFamily="34" charset="0"/>
              </a:defRPr>
            </a:lvl2pPr>
            <a:lvl3pPr algn="l" rtl="0" eaLnBrk="0" fontAlgn="base" hangingPunct="0">
              <a:lnSpc>
                <a:spcPct val="90000"/>
              </a:lnSpc>
              <a:spcBef>
                <a:spcPct val="0"/>
              </a:spcBef>
              <a:spcAft>
                <a:spcPct val="0"/>
              </a:spcAft>
              <a:defRPr sz="2475">
                <a:solidFill>
                  <a:schemeClr val="tx1"/>
                </a:solidFill>
                <a:latin typeface="Calibri Light" pitchFamily="34" charset="0"/>
              </a:defRPr>
            </a:lvl3pPr>
            <a:lvl4pPr algn="l" rtl="0" eaLnBrk="0" fontAlgn="base" hangingPunct="0">
              <a:lnSpc>
                <a:spcPct val="90000"/>
              </a:lnSpc>
              <a:spcBef>
                <a:spcPct val="0"/>
              </a:spcBef>
              <a:spcAft>
                <a:spcPct val="0"/>
              </a:spcAft>
              <a:defRPr sz="2475">
                <a:solidFill>
                  <a:schemeClr val="tx1"/>
                </a:solidFill>
                <a:latin typeface="Calibri Light" pitchFamily="34" charset="0"/>
              </a:defRPr>
            </a:lvl4pPr>
            <a:lvl5pPr algn="l" rtl="0" eaLnBrk="0" fontAlgn="base" hangingPunct="0">
              <a:lnSpc>
                <a:spcPct val="90000"/>
              </a:lnSpc>
              <a:spcBef>
                <a:spcPct val="0"/>
              </a:spcBef>
              <a:spcAft>
                <a:spcPct val="0"/>
              </a:spcAft>
              <a:defRPr sz="2475">
                <a:solidFill>
                  <a:schemeClr val="tx1"/>
                </a:solidFill>
                <a:latin typeface="Calibri Light" pitchFamily="34" charset="0"/>
              </a:defRPr>
            </a:lvl5pPr>
            <a:lvl6pPr marL="257175" algn="l" rtl="0" fontAlgn="base">
              <a:lnSpc>
                <a:spcPct val="90000"/>
              </a:lnSpc>
              <a:spcBef>
                <a:spcPct val="0"/>
              </a:spcBef>
              <a:spcAft>
                <a:spcPct val="0"/>
              </a:spcAft>
              <a:defRPr sz="2475">
                <a:solidFill>
                  <a:schemeClr val="tx1"/>
                </a:solidFill>
                <a:latin typeface="Calibri Light" pitchFamily="34" charset="0"/>
              </a:defRPr>
            </a:lvl6pPr>
            <a:lvl7pPr marL="514350" algn="l" rtl="0" fontAlgn="base">
              <a:lnSpc>
                <a:spcPct val="90000"/>
              </a:lnSpc>
              <a:spcBef>
                <a:spcPct val="0"/>
              </a:spcBef>
              <a:spcAft>
                <a:spcPct val="0"/>
              </a:spcAft>
              <a:defRPr sz="2475">
                <a:solidFill>
                  <a:schemeClr val="tx1"/>
                </a:solidFill>
                <a:latin typeface="Calibri Light" pitchFamily="34" charset="0"/>
              </a:defRPr>
            </a:lvl7pPr>
            <a:lvl8pPr marL="771525" algn="l" rtl="0" fontAlgn="base">
              <a:lnSpc>
                <a:spcPct val="90000"/>
              </a:lnSpc>
              <a:spcBef>
                <a:spcPct val="0"/>
              </a:spcBef>
              <a:spcAft>
                <a:spcPct val="0"/>
              </a:spcAft>
              <a:defRPr sz="2475">
                <a:solidFill>
                  <a:schemeClr val="tx1"/>
                </a:solidFill>
                <a:latin typeface="Calibri Light" pitchFamily="34" charset="0"/>
              </a:defRPr>
            </a:lvl8pPr>
            <a:lvl9pPr marL="1028700" algn="l" rtl="0" fontAlgn="base">
              <a:lnSpc>
                <a:spcPct val="90000"/>
              </a:lnSpc>
              <a:spcBef>
                <a:spcPct val="0"/>
              </a:spcBef>
              <a:spcAft>
                <a:spcPct val="0"/>
              </a:spcAft>
              <a:defRPr sz="2475">
                <a:solidFill>
                  <a:schemeClr val="tx1"/>
                </a:solidFill>
                <a:latin typeface="Calibri Light"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Nunito Sans Black" pitchFamily="2" charset="77"/>
              </a:rPr>
              <a:t>Consolidated Soluna Computing Operating Metrics</a:t>
            </a:r>
            <a:r>
              <a:rPr kumimoji="0" lang="en-US" sz="1800" b="1" i="0" u="none" strike="noStrike" kern="1200" cap="none" spc="0" normalizeH="0" baseline="30000" noProof="0" dirty="0">
                <a:ln>
                  <a:noFill/>
                </a:ln>
                <a:solidFill>
                  <a:srgbClr val="000000"/>
                </a:solidFill>
                <a:effectLst/>
                <a:uLnTx/>
                <a:uFillTx/>
                <a:latin typeface="Nunito Sans Black" pitchFamily="2" charset="77"/>
              </a:rPr>
              <a:t>(A)</a:t>
            </a:r>
          </a:p>
        </p:txBody>
      </p:sp>
      <p:sp>
        <p:nvSpPr>
          <p:cNvPr id="5" name="Title 1">
            <a:extLst>
              <a:ext uri="{FF2B5EF4-FFF2-40B4-BE49-F238E27FC236}">
                <a16:creationId xmlns:a16="http://schemas.microsoft.com/office/drawing/2014/main" id="{9C768528-11A8-48A3-8E6F-0F5181916D34}"/>
              </a:ext>
            </a:extLst>
          </p:cNvPr>
          <p:cNvSpPr txBox="1">
            <a:spLocks/>
          </p:cNvSpPr>
          <p:nvPr/>
        </p:nvSpPr>
        <p:spPr>
          <a:xfrm>
            <a:off x="323850" y="4762501"/>
            <a:ext cx="8172450" cy="323849"/>
          </a:xfrm>
          <a:prstGeom prst="rect">
            <a:avLst/>
          </a:prstGeom>
        </p:spPr>
        <p:txBody>
          <a:bodyPr lIns="0" tIns="0" rIns="0" bIns="0"/>
          <a:lstStyle>
            <a:lvl1pPr algn="l" rtl="0" eaLnBrk="0" fontAlgn="base" hangingPunct="0">
              <a:lnSpc>
                <a:spcPct val="90000"/>
              </a:lnSpc>
              <a:spcBef>
                <a:spcPct val="0"/>
              </a:spcBef>
              <a:spcAft>
                <a:spcPct val="0"/>
              </a:spcAft>
              <a:defRPr sz="2400" b="1" i="0" kern="1200" cap="none" baseline="0">
                <a:solidFill>
                  <a:schemeClr val="tx2"/>
                </a:solidFill>
                <a:latin typeface="Nunito Sans Black" pitchFamily="2" charset="77"/>
                <a:ea typeface="Nunito Sans Black" pitchFamily="2" charset="77"/>
                <a:cs typeface="Nunito Sans Black" pitchFamily="2" charset="77"/>
              </a:defRPr>
            </a:lvl1pPr>
            <a:lvl2pPr algn="l" rtl="0" eaLnBrk="0" fontAlgn="base" hangingPunct="0">
              <a:lnSpc>
                <a:spcPct val="90000"/>
              </a:lnSpc>
              <a:spcBef>
                <a:spcPct val="0"/>
              </a:spcBef>
              <a:spcAft>
                <a:spcPct val="0"/>
              </a:spcAft>
              <a:defRPr sz="2475">
                <a:solidFill>
                  <a:schemeClr val="tx1"/>
                </a:solidFill>
                <a:latin typeface="Calibri Light" pitchFamily="34" charset="0"/>
              </a:defRPr>
            </a:lvl2pPr>
            <a:lvl3pPr algn="l" rtl="0" eaLnBrk="0" fontAlgn="base" hangingPunct="0">
              <a:lnSpc>
                <a:spcPct val="90000"/>
              </a:lnSpc>
              <a:spcBef>
                <a:spcPct val="0"/>
              </a:spcBef>
              <a:spcAft>
                <a:spcPct val="0"/>
              </a:spcAft>
              <a:defRPr sz="2475">
                <a:solidFill>
                  <a:schemeClr val="tx1"/>
                </a:solidFill>
                <a:latin typeface="Calibri Light" pitchFamily="34" charset="0"/>
              </a:defRPr>
            </a:lvl3pPr>
            <a:lvl4pPr algn="l" rtl="0" eaLnBrk="0" fontAlgn="base" hangingPunct="0">
              <a:lnSpc>
                <a:spcPct val="90000"/>
              </a:lnSpc>
              <a:spcBef>
                <a:spcPct val="0"/>
              </a:spcBef>
              <a:spcAft>
                <a:spcPct val="0"/>
              </a:spcAft>
              <a:defRPr sz="2475">
                <a:solidFill>
                  <a:schemeClr val="tx1"/>
                </a:solidFill>
                <a:latin typeface="Calibri Light" pitchFamily="34" charset="0"/>
              </a:defRPr>
            </a:lvl4pPr>
            <a:lvl5pPr algn="l" rtl="0" eaLnBrk="0" fontAlgn="base" hangingPunct="0">
              <a:lnSpc>
                <a:spcPct val="90000"/>
              </a:lnSpc>
              <a:spcBef>
                <a:spcPct val="0"/>
              </a:spcBef>
              <a:spcAft>
                <a:spcPct val="0"/>
              </a:spcAft>
              <a:defRPr sz="2475">
                <a:solidFill>
                  <a:schemeClr val="tx1"/>
                </a:solidFill>
                <a:latin typeface="Calibri Light" pitchFamily="34" charset="0"/>
              </a:defRPr>
            </a:lvl5pPr>
            <a:lvl6pPr marL="257175" algn="l" rtl="0" fontAlgn="base">
              <a:lnSpc>
                <a:spcPct val="90000"/>
              </a:lnSpc>
              <a:spcBef>
                <a:spcPct val="0"/>
              </a:spcBef>
              <a:spcAft>
                <a:spcPct val="0"/>
              </a:spcAft>
              <a:defRPr sz="2475">
                <a:solidFill>
                  <a:schemeClr val="tx1"/>
                </a:solidFill>
                <a:latin typeface="Calibri Light" pitchFamily="34" charset="0"/>
              </a:defRPr>
            </a:lvl6pPr>
            <a:lvl7pPr marL="514350" algn="l" rtl="0" fontAlgn="base">
              <a:lnSpc>
                <a:spcPct val="90000"/>
              </a:lnSpc>
              <a:spcBef>
                <a:spcPct val="0"/>
              </a:spcBef>
              <a:spcAft>
                <a:spcPct val="0"/>
              </a:spcAft>
              <a:defRPr sz="2475">
                <a:solidFill>
                  <a:schemeClr val="tx1"/>
                </a:solidFill>
                <a:latin typeface="Calibri Light" pitchFamily="34" charset="0"/>
              </a:defRPr>
            </a:lvl7pPr>
            <a:lvl8pPr marL="771525" algn="l" rtl="0" fontAlgn="base">
              <a:lnSpc>
                <a:spcPct val="90000"/>
              </a:lnSpc>
              <a:spcBef>
                <a:spcPct val="0"/>
              </a:spcBef>
              <a:spcAft>
                <a:spcPct val="0"/>
              </a:spcAft>
              <a:defRPr sz="2475">
                <a:solidFill>
                  <a:schemeClr val="tx1"/>
                </a:solidFill>
                <a:latin typeface="Calibri Light" pitchFamily="34" charset="0"/>
              </a:defRPr>
            </a:lvl8pPr>
            <a:lvl9pPr marL="1028700" algn="l" rtl="0" fontAlgn="base">
              <a:lnSpc>
                <a:spcPct val="90000"/>
              </a:lnSpc>
              <a:spcBef>
                <a:spcPct val="0"/>
              </a:spcBef>
              <a:spcAft>
                <a:spcPct val="0"/>
              </a:spcAft>
              <a:defRPr sz="2475">
                <a:solidFill>
                  <a:schemeClr val="tx1"/>
                </a:solidFill>
                <a:latin typeface="Calibri Light"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0000"/>
                </a:solidFill>
                <a:effectLst/>
                <a:uLnTx/>
                <a:uFillTx/>
                <a:latin typeface="Nunito Sans Light" pitchFamily="2" charset="77"/>
              </a:rPr>
              <a:t>(A) Marie excludes pass-through revenue and expenses from </a:t>
            </a:r>
            <a:r>
              <a:rPr kumimoji="0" lang="en-US" sz="700" b="0" i="0" u="sng" strike="noStrike" kern="1200" cap="none" spc="0" normalizeH="0" baseline="0" noProof="0" dirty="0">
                <a:ln>
                  <a:noFill/>
                </a:ln>
                <a:solidFill>
                  <a:srgbClr val="FF0000"/>
                </a:solidFill>
                <a:effectLst/>
                <a:uLnTx/>
                <a:uFillTx/>
                <a:latin typeface="Nunito Sans Light" pitchFamily="2" charset="77"/>
              </a:rPr>
              <a:t>Legacy</a:t>
            </a:r>
            <a:r>
              <a:rPr kumimoji="0" lang="en-US" sz="700" b="0" i="0" u="none" strike="noStrike" kern="1200" cap="none" spc="0" normalizeH="0" baseline="0" noProof="0" dirty="0">
                <a:ln>
                  <a:noFill/>
                </a:ln>
                <a:solidFill>
                  <a:srgbClr val="FF0000"/>
                </a:solidFill>
                <a:effectLst/>
                <a:uLnTx/>
                <a:uFillTx/>
                <a:latin typeface="Nunito Sans Light" pitchFamily="2" charset="77"/>
              </a:rPr>
              <a:t> Hosting customers. Electricity/Direct Costs reduced by Marie “Prepaid Lease Cost” August 2021 onward. For details on legacy hosting, see appendix. </a:t>
            </a:r>
            <a:r>
              <a:rPr kumimoji="0" lang="en-US" sz="600" b="0" i="0" u="none" strike="noStrike" kern="1200" cap="none" spc="0" normalizeH="0" baseline="0" noProof="0" dirty="0">
                <a:ln>
                  <a:noFill/>
                </a:ln>
                <a:solidFill>
                  <a:srgbClr val="000000"/>
                </a:solidFill>
                <a:effectLst/>
                <a:uLnTx/>
                <a:uFillTx/>
                <a:latin typeface="Nunito Sans Light" pitchFamily="2" charset="77"/>
              </a:rPr>
              <a:t>For more information on these non-GAAP financial measures, please see the section captioned “Reconciliation of non-GAAP results of operations to the nearest comparable GAAP measures”. </a:t>
            </a:r>
            <a:r>
              <a:rPr kumimoji="0" lang="en-US" sz="600" b="0" i="0" u="none" strike="noStrike" kern="1200" cap="none" spc="0" normalizeH="0" baseline="0" noProof="0" dirty="0">
                <a:ln>
                  <a:noFill/>
                </a:ln>
                <a:solidFill>
                  <a:srgbClr val="000000"/>
                </a:solidFill>
                <a:effectLst/>
                <a:uLnTx/>
                <a:uFillTx/>
                <a:latin typeface="Nunito Sans Light" pitchFamily="2" charset="77"/>
                <a:ea typeface="Calibri" panose="020F0502020204030204" pitchFamily="34" charset="0"/>
              </a:rPr>
              <a:t>To supplement our consolidated financial statements, which are prepared and presented in accordance with GAAP, we use the following non-GAAP financial measures: non-gaap revenue, contribution margin, cash contribution margin, adjusted cost of cryptocurrency revenue and adjusted EBITDA contribution. The presentation of this financial information is not intended to be considered in isolation or as a substitute for, or superior to, the financial information prepared and presented in accordance with GAAP.</a:t>
            </a:r>
          </a:p>
        </p:txBody>
      </p:sp>
      <p:sp>
        <p:nvSpPr>
          <p:cNvPr id="6" name="TextBox 5">
            <a:extLst>
              <a:ext uri="{FF2B5EF4-FFF2-40B4-BE49-F238E27FC236}">
                <a16:creationId xmlns:a16="http://schemas.microsoft.com/office/drawing/2014/main" id="{9CC1E3E1-81B0-6FB4-FC18-011C9874ABA9}"/>
              </a:ext>
            </a:extLst>
          </p:cNvPr>
          <p:cNvSpPr txBox="1"/>
          <p:nvPr/>
        </p:nvSpPr>
        <p:spPr>
          <a:xfrm>
            <a:off x="7475220" y="2173426"/>
            <a:ext cx="291356"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Nunito Sans" pitchFamily="2" charset="0"/>
                <a:ea typeface="+mn-ea"/>
                <a:cs typeface="+mn-cs"/>
              </a:rPr>
              <a:t>*</a:t>
            </a:r>
          </a:p>
        </p:txBody>
      </p:sp>
      <p:sp>
        <p:nvSpPr>
          <p:cNvPr id="3" name="TextBox 2">
            <a:extLst>
              <a:ext uri="{FF2B5EF4-FFF2-40B4-BE49-F238E27FC236}">
                <a16:creationId xmlns:a16="http://schemas.microsoft.com/office/drawing/2014/main" id="{6BB44A3F-F163-6E0D-77F8-E1DD96BEAF67}"/>
              </a:ext>
            </a:extLst>
          </p:cNvPr>
          <p:cNvSpPr txBox="1"/>
          <p:nvPr/>
        </p:nvSpPr>
        <p:spPr>
          <a:xfrm>
            <a:off x="8342104" y="2173426"/>
            <a:ext cx="291356"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Nunito Sans" pitchFamily="2" charset="0"/>
                <a:ea typeface="+mn-ea"/>
                <a:cs typeface="+mn-cs"/>
              </a:rPr>
              <a:t>*</a:t>
            </a:r>
          </a:p>
        </p:txBody>
      </p:sp>
      <p:sp>
        <p:nvSpPr>
          <p:cNvPr id="9" name="Title 1">
            <a:extLst>
              <a:ext uri="{FF2B5EF4-FFF2-40B4-BE49-F238E27FC236}">
                <a16:creationId xmlns:a16="http://schemas.microsoft.com/office/drawing/2014/main" id="{D2E4FBF4-6F4B-2CBA-A267-5357BDA3912F}"/>
              </a:ext>
            </a:extLst>
          </p:cNvPr>
          <p:cNvSpPr txBox="1">
            <a:spLocks/>
          </p:cNvSpPr>
          <p:nvPr/>
        </p:nvSpPr>
        <p:spPr>
          <a:xfrm>
            <a:off x="302449" y="4502914"/>
            <a:ext cx="8058150" cy="242887"/>
          </a:xfrm>
          <a:prstGeom prst="rect">
            <a:avLst/>
          </a:prstGeom>
        </p:spPr>
        <p:txBody>
          <a:bodyPr lIns="0" tIns="0" rIns="0" bIns="0"/>
          <a:lstStyle>
            <a:lvl1pPr algn="l" rtl="0" eaLnBrk="0" fontAlgn="base" hangingPunct="0">
              <a:lnSpc>
                <a:spcPct val="90000"/>
              </a:lnSpc>
              <a:spcBef>
                <a:spcPct val="0"/>
              </a:spcBef>
              <a:spcAft>
                <a:spcPct val="0"/>
              </a:spcAft>
              <a:defRPr sz="2400" b="1" i="0" kern="1200" cap="none" baseline="0">
                <a:solidFill>
                  <a:schemeClr val="tx2"/>
                </a:solidFill>
                <a:latin typeface="Nunito Sans Black" pitchFamily="2" charset="77"/>
                <a:ea typeface="Nunito Sans Black" pitchFamily="2" charset="77"/>
                <a:cs typeface="Nunito Sans Black" pitchFamily="2" charset="77"/>
              </a:defRPr>
            </a:lvl1pPr>
            <a:lvl2pPr algn="l" rtl="0" eaLnBrk="0" fontAlgn="base" hangingPunct="0">
              <a:lnSpc>
                <a:spcPct val="90000"/>
              </a:lnSpc>
              <a:spcBef>
                <a:spcPct val="0"/>
              </a:spcBef>
              <a:spcAft>
                <a:spcPct val="0"/>
              </a:spcAft>
              <a:defRPr sz="2475">
                <a:solidFill>
                  <a:schemeClr val="tx1"/>
                </a:solidFill>
                <a:latin typeface="Calibri Light" pitchFamily="34" charset="0"/>
              </a:defRPr>
            </a:lvl2pPr>
            <a:lvl3pPr algn="l" rtl="0" eaLnBrk="0" fontAlgn="base" hangingPunct="0">
              <a:lnSpc>
                <a:spcPct val="90000"/>
              </a:lnSpc>
              <a:spcBef>
                <a:spcPct val="0"/>
              </a:spcBef>
              <a:spcAft>
                <a:spcPct val="0"/>
              </a:spcAft>
              <a:defRPr sz="2475">
                <a:solidFill>
                  <a:schemeClr val="tx1"/>
                </a:solidFill>
                <a:latin typeface="Calibri Light" pitchFamily="34" charset="0"/>
              </a:defRPr>
            </a:lvl3pPr>
            <a:lvl4pPr algn="l" rtl="0" eaLnBrk="0" fontAlgn="base" hangingPunct="0">
              <a:lnSpc>
                <a:spcPct val="90000"/>
              </a:lnSpc>
              <a:spcBef>
                <a:spcPct val="0"/>
              </a:spcBef>
              <a:spcAft>
                <a:spcPct val="0"/>
              </a:spcAft>
              <a:defRPr sz="2475">
                <a:solidFill>
                  <a:schemeClr val="tx1"/>
                </a:solidFill>
                <a:latin typeface="Calibri Light" pitchFamily="34" charset="0"/>
              </a:defRPr>
            </a:lvl4pPr>
            <a:lvl5pPr algn="l" rtl="0" eaLnBrk="0" fontAlgn="base" hangingPunct="0">
              <a:lnSpc>
                <a:spcPct val="90000"/>
              </a:lnSpc>
              <a:spcBef>
                <a:spcPct val="0"/>
              </a:spcBef>
              <a:spcAft>
                <a:spcPct val="0"/>
              </a:spcAft>
              <a:defRPr sz="2475">
                <a:solidFill>
                  <a:schemeClr val="tx1"/>
                </a:solidFill>
                <a:latin typeface="Calibri Light" pitchFamily="34" charset="0"/>
              </a:defRPr>
            </a:lvl5pPr>
            <a:lvl6pPr marL="257175" algn="l" rtl="0" fontAlgn="base">
              <a:lnSpc>
                <a:spcPct val="90000"/>
              </a:lnSpc>
              <a:spcBef>
                <a:spcPct val="0"/>
              </a:spcBef>
              <a:spcAft>
                <a:spcPct val="0"/>
              </a:spcAft>
              <a:defRPr sz="2475">
                <a:solidFill>
                  <a:schemeClr val="tx1"/>
                </a:solidFill>
                <a:latin typeface="Calibri Light" pitchFamily="34" charset="0"/>
              </a:defRPr>
            </a:lvl6pPr>
            <a:lvl7pPr marL="514350" algn="l" rtl="0" fontAlgn="base">
              <a:lnSpc>
                <a:spcPct val="90000"/>
              </a:lnSpc>
              <a:spcBef>
                <a:spcPct val="0"/>
              </a:spcBef>
              <a:spcAft>
                <a:spcPct val="0"/>
              </a:spcAft>
              <a:defRPr sz="2475">
                <a:solidFill>
                  <a:schemeClr val="tx1"/>
                </a:solidFill>
                <a:latin typeface="Calibri Light" pitchFamily="34" charset="0"/>
              </a:defRPr>
            </a:lvl7pPr>
            <a:lvl8pPr marL="771525" algn="l" rtl="0" fontAlgn="base">
              <a:lnSpc>
                <a:spcPct val="90000"/>
              </a:lnSpc>
              <a:spcBef>
                <a:spcPct val="0"/>
              </a:spcBef>
              <a:spcAft>
                <a:spcPct val="0"/>
              </a:spcAft>
              <a:defRPr sz="2475">
                <a:solidFill>
                  <a:schemeClr val="tx1"/>
                </a:solidFill>
                <a:latin typeface="Calibri Light" pitchFamily="34" charset="0"/>
              </a:defRPr>
            </a:lvl8pPr>
            <a:lvl9pPr marL="1028700" algn="l" rtl="0" fontAlgn="base">
              <a:lnSpc>
                <a:spcPct val="90000"/>
              </a:lnSpc>
              <a:spcBef>
                <a:spcPct val="0"/>
              </a:spcBef>
              <a:spcAft>
                <a:spcPct val="0"/>
              </a:spcAft>
              <a:defRPr sz="2475">
                <a:solidFill>
                  <a:schemeClr val="tx1"/>
                </a:solidFill>
                <a:latin typeface="Calibri Light" pitchFamily="34" charset="0"/>
              </a:defRPr>
            </a:lvl9pPr>
          </a:lstStyle>
          <a:p>
            <a:pPr marL="0" marR="0" lvl="0" indent="0" algn="l" defTabSz="685800" rtl="0" eaLnBrk="0" fontAlgn="base" latinLnBrk="0" hangingPunct="0">
              <a:lnSpc>
                <a:spcPct val="90000"/>
              </a:lnSpc>
              <a:spcBef>
                <a:spcPct val="0"/>
              </a:spcBef>
              <a:spcAft>
                <a:spcPct val="0"/>
              </a:spcAft>
              <a:buClrTx/>
              <a:buSzTx/>
              <a:buFontTx/>
              <a:buNone/>
              <a:tabLst/>
              <a:defRPr/>
            </a:pPr>
            <a:r>
              <a:rPr kumimoji="0" lang="en-US" sz="750" b="0" i="0" u="none" strike="noStrike" kern="1200" cap="none" spc="0" normalizeH="0" baseline="0" noProof="0" dirty="0">
                <a:ln>
                  <a:noFill/>
                </a:ln>
                <a:solidFill>
                  <a:srgbClr val="FFFFFF">
                    <a:lumMod val="50000"/>
                  </a:srgbClr>
                </a:solidFill>
                <a:effectLst/>
                <a:uLnTx/>
                <a:uFillTx/>
                <a:latin typeface="Nunito Sans Light" pitchFamily="2" charset="0"/>
              </a:rPr>
              <a:t>* Hosting contract as of September 1, 2022 passes through power costs to the hosting customer. To </a:t>
            </a:r>
            <a:r>
              <a:rPr lang="en-US" sz="750" b="0" dirty="0">
                <a:solidFill>
                  <a:srgbClr val="FFFFFF">
                    <a:lumMod val="50000"/>
                  </a:srgbClr>
                </a:solidFill>
                <a:latin typeface="Nunito Sans Light" pitchFamily="2" charset="0"/>
              </a:rPr>
              <a:t>better illustrate September and October results relative to prior months hosting BTC equivalent mined includes power costs that are passed through. GAAP reporting will require that we present revenue on a net basis since the power costs will be passed through.</a:t>
            </a:r>
            <a:endParaRPr kumimoji="0" lang="en-US" sz="750" b="0" i="0" u="none" strike="noStrike" kern="1200" cap="none" spc="0" normalizeH="0" baseline="0" noProof="0" dirty="0">
              <a:ln>
                <a:noFill/>
              </a:ln>
              <a:solidFill>
                <a:srgbClr val="FFFFFF">
                  <a:lumMod val="50000"/>
                </a:srgbClr>
              </a:solidFill>
              <a:effectLst/>
              <a:uLnTx/>
              <a:uFillTx/>
              <a:latin typeface="Nunito Sans Light" pitchFamily="2" charset="0"/>
            </a:endParaRPr>
          </a:p>
        </p:txBody>
      </p:sp>
      <p:pic>
        <p:nvPicPr>
          <p:cNvPr id="7" name="Picture 6">
            <a:extLst>
              <a:ext uri="{FF2B5EF4-FFF2-40B4-BE49-F238E27FC236}">
                <a16:creationId xmlns:a16="http://schemas.microsoft.com/office/drawing/2014/main" id="{8F2E0D3A-2A3D-F976-5C3E-CAFB4C1DE107}"/>
              </a:ext>
            </a:extLst>
          </p:cNvPr>
          <p:cNvPicPr>
            <a:picLocks noChangeAspect="1"/>
          </p:cNvPicPr>
          <p:nvPr/>
        </p:nvPicPr>
        <p:blipFill>
          <a:blip r:embed="rId3"/>
          <a:stretch>
            <a:fillRect/>
          </a:stretch>
        </p:blipFill>
        <p:spPr>
          <a:xfrm>
            <a:off x="178398" y="962348"/>
            <a:ext cx="8787204" cy="2638102"/>
          </a:xfrm>
          <a:prstGeom prst="rect">
            <a:avLst/>
          </a:prstGeom>
        </p:spPr>
      </p:pic>
    </p:spTree>
    <p:extLst>
      <p:ext uri="{BB962C8B-B14F-4D97-AF65-F5344CB8AC3E}">
        <p14:creationId xmlns:p14="http://schemas.microsoft.com/office/powerpoint/2010/main" val="3615312083"/>
      </p:ext>
    </p:extLst>
  </p:cSld>
  <p:clrMapOvr>
    <a:masterClrMapping/>
  </p:clrMapOvr>
  <mc:AlternateContent xmlns:mc="http://schemas.openxmlformats.org/markup-compatibility/2006" xmlns:p14="http://schemas.microsoft.com/office/powerpoint/2010/main">
    <mc:Choice Requires="p14">
      <p:transition spd="slow" p14:dur="2000" advTm="8727"/>
    </mc:Choice>
    <mc:Fallback xmlns="">
      <p:transition spd="slow" advTm="8727"/>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2ADBF-6902-E248-A713-908A5DD73E1B}"/>
              </a:ext>
            </a:extLst>
          </p:cNvPr>
          <p:cNvSpPr>
            <a:spLocks noGrp="1"/>
          </p:cNvSpPr>
          <p:nvPr>
            <p:ph type="title"/>
          </p:nvPr>
        </p:nvSpPr>
        <p:spPr/>
        <p:txBody>
          <a:bodyPr/>
          <a:lstStyle/>
          <a:p>
            <a:r>
              <a:rPr lang="en-US" dirty="0"/>
              <a:t>Reconciliation of non-GAAP results of operations to the nearest comparable GAAP measures</a:t>
            </a:r>
          </a:p>
        </p:txBody>
      </p:sp>
    </p:spTree>
    <p:extLst>
      <p:ext uri="{BB962C8B-B14F-4D97-AF65-F5344CB8AC3E}">
        <p14:creationId xmlns:p14="http://schemas.microsoft.com/office/powerpoint/2010/main" val="3679787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E6C6-9288-3E4E-84DB-0ECD8F687C49}"/>
              </a:ext>
            </a:extLst>
          </p:cNvPr>
          <p:cNvSpPr>
            <a:spLocks noGrp="1"/>
          </p:cNvSpPr>
          <p:nvPr>
            <p:ph type="title"/>
          </p:nvPr>
        </p:nvSpPr>
        <p:spPr/>
        <p:txBody>
          <a:bodyPr/>
          <a:lstStyle/>
          <a:p>
            <a:r>
              <a:rPr lang="en-US" dirty="0"/>
              <a:t>Legal Disclosure &amp; Disclaimer</a:t>
            </a:r>
          </a:p>
        </p:txBody>
      </p:sp>
      <p:sp>
        <p:nvSpPr>
          <p:cNvPr id="4" name="Text Placeholder 3">
            <a:extLst>
              <a:ext uri="{FF2B5EF4-FFF2-40B4-BE49-F238E27FC236}">
                <a16:creationId xmlns:a16="http://schemas.microsoft.com/office/drawing/2014/main" id="{61B36FA4-47F4-2D44-9DF7-FF056D22EEF6}"/>
              </a:ext>
            </a:extLst>
          </p:cNvPr>
          <p:cNvSpPr>
            <a:spLocks noGrp="1"/>
          </p:cNvSpPr>
          <p:nvPr>
            <p:ph type="body" sz="quarter" idx="10"/>
          </p:nvPr>
        </p:nvSpPr>
        <p:spPr>
          <a:xfrm>
            <a:off x="385763" y="971550"/>
            <a:ext cx="8339137" cy="3543300"/>
          </a:xfrm>
        </p:spPr>
        <p:txBody>
          <a:bodyPr/>
          <a:lstStyle/>
          <a:p>
            <a:pPr lvl="0" defTabSz="685800" eaLnBrk="1" fontAlgn="auto" hangingPunct="1">
              <a:lnSpc>
                <a:spcPct val="90000"/>
              </a:lnSpc>
              <a:spcBef>
                <a:spcPts val="750"/>
              </a:spcBef>
              <a:spcAft>
                <a:spcPts val="0"/>
              </a:spcAft>
              <a:defRPr/>
            </a:pPr>
            <a:r>
              <a:rPr lang="en-US" sz="1400" b="0" dirty="0">
                <a:solidFill>
                  <a:prstClr val="black"/>
                </a:solidFill>
                <a:latin typeface="Nunito Sans Light" pitchFamily="2" charset="77"/>
              </a:rPr>
              <a:t>This presentation includes forward-looking statements within the meaning of the Private Securities Litigation Reform Act that reflect our current views with respect to, among other things, our operations, business strategy, interpretation of prior development activities, plans to develop and commercialize our products and services, potential market opportunity, financial performance and needs for additional financing. We have used words like "anticipate," "believe," "could," "estimate," "expect," "future," "intend," "may," "plan," "potential," "project," "will," and similar terms and phrases to identify forward-looking statements in this presentation. </a:t>
            </a:r>
          </a:p>
          <a:p>
            <a:pPr lvl="0" defTabSz="685800" eaLnBrk="1" fontAlgn="auto" hangingPunct="1">
              <a:lnSpc>
                <a:spcPct val="90000"/>
              </a:lnSpc>
              <a:spcBef>
                <a:spcPts val="750"/>
              </a:spcBef>
              <a:spcAft>
                <a:spcPts val="0"/>
              </a:spcAft>
              <a:defRPr/>
            </a:pPr>
            <a:r>
              <a:rPr lang="en-US" sz="1400" b="0" dirty="0">
                <a:solidFill>
                  <a:prstClr val="black"/>
                </a:solidFill>
                <a:latin typeface="Nunito Sans Light" pitchFamily="2" charset="77"/>
              </a:rPr>
              <a:t>The forward-looking statements contained in this presentation are based on management's current expectations and are subject to substantial risks, uncertainty and changes in circumstances. Actual results may differ materially from those expressed by these expectations due to risks and uncertainties, including, among others, those related to our ability to obtain additional capital on favorable terms to us, or at all, the success, timing and cost of ongoing or future operations, the lengthy and unpredictable nature of the project development, and technology process and businesses in which we currently engage or may engage. </a:t>
            </a:r>
          </a:p>
          <a:p>
            <a:pPr lvl="0" defTabSz="685800" eaLnBrk="1" fontAlgn="auto" hangingPunct="1">
              <a:lnSpc>
                <a:spcPct val="90000"/>
              </a:lnSpc>
              <a:spcBef>
                <a:spcPts val="750"/>
              </a:spcBef>
              <a:spcAft>
                <a:spcPts val="0"/>
              </a:spcAft>
              <a:defRPr/>
            </a:pPr>
            <a:r>
              <a:rPr lang="en-US" sz="1400" b="0" dirty="0">
                <a:solidFill>
                  <a:prstClr val="black"/>
                </a:solidFill>
                <a:latin typeface="Nunito Sans Light" pitchFamily="2" charset="77"/>
              </a:rPr>
              <a:t>These risks and uncertainties include, but may not be limited to, those described in our filings with the SEC. Forward-looking statements speak only as of the date of this presentation, and we undertake no obligation to review or update any forward-looking statement except as may be required by applicable law. </a:t>
            </a:r>
          </a:p>
        </p:txBody>
      </p:sp>
    </p:spTree>
    <p:extLst>
      <p:ext uri="{BB962C8B-B14F-4D97-AF65-F5344CB8AC3E}">
        <p14:creationId xmlns:p14="http://schemas.microsoft.com/office/powerpoint/2010/main" val="1130733224"/>
      </p:ext>
    </p:extLst>
  </p:cSld>
  <p:clrMapOvr>
    <a:masterClrMapping/>
  </p:clrMapOvr>
  <mc:AlternateContent xmlns:mc="http://schemas.openxmlformats.org/markup-compatibility/2006" xmlns:p14="http://schemas.microsoft.com/office/powerpoint/2010/main">
    <mc:Choice Requires="p14">
      <p:transition spd="slow" p14:dur="2000" advTm="2517"/>
    </mc:Choice>
    <mc:Fallback xmlns="">
      <p:transition spd="slow" advTm="2517"/>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4" name="Title 3">
            <a:extLst>
              <a:ext uri="{FF2B5EF4-FFF2-40B4-BE49-F238E27FC236}">
                <a16:creationId xmlns:a16="http://schemas.microsoft.com/office/drawing/2014/main" id="{BB38F805-49D4-49F1-8152-A32FE64C3BC2}"/>
              </a:ext>
            </a:extLst>
          </p:cNvPr>
          <p:cNvSpPr>
            <a:spLocks noGrp="1"/>
          </p:cNvSpPr>
          <p:nvPr>
            <p:ph type="title"/>
          </p:nvPr>
        </p:nvSpPr>
        <p:spPr>
          <a:xfrm>
            <a:off x="385698" y="342901"/>
            <a:ext cx="8529702" cy="323849"/>
          </a:xfrm>
        </p:spPr>
        <p:txBody>
          <a:bodyPr/>
          <a:lstStyle/>
          <a:p>
            <a:r>
              <a:rPr lang="en-US" dirty="0">
                <a:solidFill>
                  <a:schemeClr val="tx1"/>
                </a:solidFill>
              </a:rPr>
              <a:t>2022 October YTD - Reconciliation Of Non-GAAP Results</a:t>
            </a:r>
          </a:p>
        </p:txBody>
      </p:sp>
      <p:pic>
        <p:nvPicPr>
          <p:cNvPr id="5" name="Picture 4">
            <a:extLst>
              <a:ext uri="{FF2B5EF4-FFF2-40B4-BE49-F238E27FC236}">
                <a16:creationId xmlns:a16="http://schemas.microsoft.com/office/drawing/2014/main" id="{597DF8E8-C476-A221-6AB0-43CA30A38F87}"/>
              </a:ext>
            </a:extLst>
          </p:cNvPr>
          <p:cNvPicPr>
            <a:picLocks noChangeAspect="1"/>
          </p:cNvPicPr>
          <p:nvPr/>
        </p:nvPicPr>
        <p:blipFill>
          <a:blip r:embed="rId3"/>
          <a:stretch>
            <a:fillRect/>
          </a:stretch>
        </p:blipFill>
        <p:spPr>
          <a:xfrm>
            <a:off x="289695" y="1276350"/>
            <a:ext cx="8564611" cy="2189062"/>
          </a:xfrm>
          <a:prstGeom prst="rect">
            <a:avLst/>
          </a:prstGeom>
        </p:spPr>
      </p:pic>
    </p:spTree>
    <p:extLst>
      <p:ext uri="{BB962C8B-B14F-4D97-AF65-F5344CB8AC3E}">
        <p14:creationId xmlns:p14="http://schemas.microsoft.com/office/powerpoint/2010/main" val="3998614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4" name="Title 3">
            <a:extLst>
              <a:ext uri="{FF2B5EF4-FFF2-40B4-BE49-F238E27FC236}">
                <a16:creationId xmlns:a16="http://schemas.microsoft.com/office/drawing/2014/main" id="{BB38F805-49D4-49F1-8152-A32FE64C3BC2}"/>
              </a:ext>
            </a:extLst>
          </p:cNvPr>
          <p:cNvSpPr>
            <a:spLocks noGrp="1"/>
          </p:cNvSpPr>
          <p:nvPr>
            <p:ph type="title"/>
          </p:nvPr>
        </p:nvSpPr>
        <p:spPr>
          <a:xfrm>
            <a:off x="385698" y="342901"/>
            <a:ext cx="8491602" cy="323849"/>
          </a:xfrm>
        </p:spPr>
        <p:txBody>
          <a:bodyPr/>
          <a:lstStyle/>
          <a:p>
            <a:r>
              <a:rPr lang="en-US" dirty="0">
                <a:solidFill>
                  <a:schemeClr val="tx1"/>
                </a:solidFill>
              </a:rPr>
              <a:t>2022 October YTD - Reconciliation Of Non-GAAP Results</a:t>
            </a:r>
          </a:p>
        </p:txBody>
      </p:sp>
      <p:pic>
        <p:nvPicPr>
          <p:cNvPr id="5" name="Picture 4">
            <a:extLst>
              <a:ext uri="{FF2B5EF4-FFF2-40B4-BE49-F238E27FC236}">
                <a16:creationId xmlns:a16="http://schemas.microsoft.com/office/drawing/2014/main" id="{69642D16-DB7B-B215-EF97-8D2063A3A9F8}"/>
              </a:ext>
            </a:extLst>
          </p:cNvPr>
          <p:cNvPicPr>
            <a:picLocks noChangeAspect="1"/>
          </p:cNvPicPr>
          <p:nvPr/>
        </p:nvPicPr>
        <p:blipFill>
          <a:blip r:embed="rId3"/>
          <a:stretch>
            <a:fillRect/>
          </a:stretch>
        </p:blipFill>
        <p:spPr>
          <a:xfrm>
            <a:off x="415637" y="1063900"/>
            <a:ext cx="8312727" cy="3755750"/>
          </a:xfrm>
          <a:prstGeom prst="rect">
            <a:avLst/>
          </a:prstGeom>
        </p:spPr>
      </p:pic>
    </p:spTree>
    <p:extLst>
      <p:ext uri="{BB962C8B-B14F-4D97-AF65-F5344CB8AC3E}">
        <p14:creationId xmlns:p14="http://schemas.microsoft.com/office/powerpoint/2010/main" val="295684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4" name="Title 3">
            <a:extLst>
              <a:ext uri="{FF2B5EF4-FFF2-40B4-BE49-F238E27FC236}">
                <a16:creationId xmlns:a16="http://schemas.microsoft.com/office/drawing/2014/main" id="{BB38F805-49D4-49F1-8152-A32FE64C3BC2}"/>
              </a:ext>
            </a:extLst>
          </p:cNvPr>
          <p:cNvSpPr>
            <a:spLocks noGrp="1"/>
          </p:cNvSpPr>
          <p:nvPr>
            <p:ph type="title"/>
          </p:nvPr>
        </p:nvSpPr>
        <p:spPr>
          <a:xfrm>
            <a:off x="385698" y="342901"/>
            <a:ext cx="8491602" cy="323849"/>
          </a:xfrm>
        </p:spPr>
        <p:txBody>
          <a:bodyPr/>
          <a:lstStyle/>
          <a:p>
            <a:r>
              <a:rPr lang="en-US" dirty="0">
                <a:solidFill>
                  <a:schemeClr val="tx1"/>
                </a:solidFill>
              </a:rPr>
              <a:t>2022 October YTD - Reconciliation Of Non-GAAP Results</a:t>
            </a:r>
          </a:p>
        </p:txBody>
      </p:sp>
      <p:pic>
        <p:nvPicPr>
          <p:cNvPr id="2" name="Picture 1">
            <a:extLst>
              <a:ext uri="{FF2B5EF4-FFF2-40B4-BE49-F238E27FC236}">
                <a16:creationId xmlns:a16="http://schemas.microsoft.com/office/drawing/2014/main" id="{373277B2-8FD8-4DB0-D5B2-82331804C22C}"/>
              </a:ext>
            </a:extLst>
          </p:cNvPr>
          <p:cNvPicPr>
            <a:picLocks noChangeAspect="1"/>
          </p:cNvPicPr>
          <p:nvPr/>
        </p:nvPicPr>
        <p:blipFill>
          <a:blip r:embed="rId3"/>
          <a:stretch>
            <a:fillRect/>
          </a:stretch>
        </p:blipFill>
        <p:spPr>
          <a:xfrm>
            <a:off x="793488" y="972351"/>
            <a:ext cx="7557025" cy="3791519"/>
          </a:xfrm>
          <a:prstGeom prst="rect">
            <a:avLst/>
          </a:prstGeom>
        </p:spPr>
      </p:pic>
    </p:spTree>
    <p:extLst>
      <p:ext uri="{BB962C8B-B14F-4D97-AF65-F5344CB8AC3E}">
        <p14:creationId xmlns:p14="http://schemas.microsoft.com/office/powerpoint/2010/main" val="3661858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4" name="Title 3">
            <a:extLst>
              <a:ext uri="{FF2B5EF4-FFF2-40B4-BE49-F238E27FC236}">
                <a16:creationId xmlns:a16="http://schemas.microsoft.com/office/drawing/2014/main" id="{BB38F805-49D4-49F1-8152-A32FE64C3BC2}"/>
              </a:ext>
            </a:extLst>
          </p:cNvPr>
          <p:cNvSpPr>
            <a:spLocks noGrp="1"/>
          </p:cNvSpPr>
          <p:nvPr>
            <p:ph type="title"/>
          </p:nvPr>
        </p:nvSpPr>
        <p:spPr>
          <a:xfrm>
            <a:off x="385698" y="342901"/>
            <a:ext cx="8529702" cy="323849"/>
          </a:xfrm>
        </p:spPr>
        <p:txBody>
          <a:bodyPr/>
          <a:lstStyle/>
          <a:p>
            <a:r>
              <a:rPr lang="en-US" dirty="0">
                <a:solidFill>
                  <a:schemeClr val="tx1"/>
                </a:solidFill>
              </a:rPr>
              <a:t>2022 Q3 - Reconciliation Of Non-GAAP Results</a:t>
            </a:r>
          </a:p>
        </p:txBody>
      </p:sp>
      <p:pic>
        <p:nvPicPr>
          <p:cNvPr id="3" name="Picture 2">
            <a:extLst>
              <a:ext uri="{FF2B5EF4-FFF2-40B4-BE49-F238E27FC236}">
                <a16:creationId xmlns:a16="http://schemas.microsoft.com/office/drawing/2014/main" id="{C8CC82AA-B373-09BA-70F2-4ED41425A50F}"/>
              </a:ext>
            </a:extLst>
          </p:cNvPr>
          <p:cNvPicPr>
            <a:picLocks noChangeAspect="1"/>
          </p:cNvPicPr>
          <p:nvPr/>
        </p:nvPicPr>
        <p:blipFill>
          <a:blip r:embed="rId3"/>
          <a:stretch>
            <a:fillRect/>
          </a:stretch>
        </p:blipFill>
        <p:spPr>
          <a:xfrm>
            <a:off x="415637" y="1009650"/>
            <a:ext cx="8312727" cy="2124682"/>
          </a:xfrm>
          <a:prstGeom prst="rect">
            <a:avLst/>
          </a:prstGeom>
        </p:spPr>
      </p:pic>
    </p:spTree>
    <p:extLst>
      <p:ext uri="{BB962C8B-B14F-4D97-AF65-F5344CB8AC3E}">
        <p14:creationId xmlns:p14="http://schemas.microsoft.com/office/powerpoint/2010/main" val="14979736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4" name="Title 3">
            <a:extLst>
              <a:ext uri="{FF2B5EF4-FFF2-40B4-BE49-F238E27FC236}">
                <a16:creationId xmlns:a16="http://schemas.microsoft.com/office/drawing/2014/main" id="{BB38F805-49D4-49F1-8152-A32FE64C3BC2}"/>
              </a:ext>
            </a:extLst>
          </p:cNvPr>
          <p:cNvSpPr>
            <a:spLocks noGrp="1"/>
          </p:cNvSpPr>
          <p:nvPr>
            <p:ph type="title"/>
          </p:nvPr>
        </p:nvSpPr>
        <p:spPr>
          <a:xfrm>
            <a:off x="385698" y="342901"/>
            <a:ext cx="8491602" cy="323849"/>
          </a:xfrm>
        </p:spPr>
        <p:txBody>
          <a:bodyPr/>
          <a:lstStyle/>
          <a:p>
            <a:r>
              <a:rPr lang="en-US" dirty="0">
                <a:solidFill>
                  <a:schemeClr val="tx1"/>
                </a:solidFill>
              </a:rPr>
              <a:t>2022 Q3 - Reconciliation Of Non-GAAP Results</a:t>
            </a:r>
          </a:p>
        </p:txBody>
      </p:sp>
      <p:pic>
        <p:nvPicPr>
          <p:cNvPr id="5" name="Picture 4">
            <a:extLst>
              <a:ext uri="{FF2B5EF4-FFF2-40B4-BE49-F238E27FC236}">
                <a16:creationId xmlns:a16="http://schemas.microsoft.com/office/drawing/2014/main" id="{CDF706DB-20F2-8914-80D2-371C5479B840}"/>
              </a:ext>
            </a:extLst>
          </p:cNvPr>
          <p:cNvPicPr>
            <a:picLocks noChangeAspect="1"/>
          </p:cNvPicPr>
          <p:nvPr/>
        </p:nvPicPr>
        <p:blipFill>
          <a:blip r:embed="rId3"/>
          <a:stretch>
            <a:fillRect/>
          </a:stretch>
        </p:blipFill>
        <p:spPr>
          <a:xfrm>
            <a:off x="415637" y="754854"/>
            <a:ext cx="8312727" cy="3633790"/>
          </a:xfrm>
          <a:prstGeom prst="rect">
            <a:avLst/>
          </a:prstGeom>
        </p:spPr>
      </p:pic>
    </p:spTree>
    <p:extLst>
      <p:ext uri="{BB962C8B-B14F-4D97-AF65-F5344CB8AC3E}">
        <p14:creationId xmlns:p14="http://schemas.microsoft.com/office/powerpoint/2010/main" val="17155997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4" name="Title 3">
            <a:extLst>
              <a:ext uri="{FF2B5EF4-FFF2-40B4-BE49-F238E27FC236}">
                <a16:creationId xmlns:a16="http://schemas.microsoft.com/office/drawing/2014/main" id="{BB38F805-49D4-49F1-8152-A32FE64C3BC2}"/>
              </a:ext>
            </a:extLst>
          </p:cNvPr>
          <p:cNvSpPr>
            <a:spLocks noGrp="1"/>
          </p:cNvSpPr>
          <p:nvPr>
            <p:ph type="title"/>
          </p:nvPr>
        </p:nvSpPr>
        <p:spPr>
          <a:xfrm>
            <a:off x="385698" y="342901"/>
            <a:ext cx="8491602" cy="323849"/>
          </a:xfrm>
        </p:spPr>
        <p:txBody>
          <a:bodyPr/>
          <a:lstStyle/>
          <a:p>
            <a:r>
              <a:rPr lang="en-US" dirty="0">
                <a:solidFill>
                  <a:schemeClr val="tx1"/>
                </a:solidFill>
              </a:rPr>
              <a:t>2022 Q3 - Reconciliation Of Non-GAAP Results</a:t>
            </a:r>
          </a:p>
        </p:txBody>
      </p:sp>
      <p:pic>
        <p:nvPicPr>
          <p:cNvPr id="2" name="Picture 1">
            <a:extLst>
              <a:ext uri="{FF2B5EF4-FFF2-40B4-BE49-F238E27FC236}">
                <a16:creationId xmlns:a16="http://schemas.microsoft.com/office/drawing/2014/main" id="{B5065E63-6CFB-FDB4-C95C-AD37907A1856}"/>
              </a:ext>
            </a:extLst>
          </p:cNvPr>
          <p:cNvPicPr>
            <a:picLocks noChangeAspect="1"/>
          </p:cNvPicPr>
          <p:nvPr/>
        </p:nvPicPr>
        <p:blipFill>
          <a:blip r:embed="rId3"/>
          <a:stretch>
            <a:fillRect/>
          </a:stretch>
        </p:blipFill>
        <p:spPr>
          <a:xfrm>
            <a:off x="577817" y="760447"/>
            <a:ext cx="7988367" cy="4097303"/>
          </a:xfrm>
          <a:prstGeom prst="rect">
            <a:avLst/>
          </a:prstGeom>
        </p:spPr>
      </p:pic>
    </p:spTree>
    <p:extLst>
      <p:ext uri="{BB962C8B-B14F-4D97-AF65-F5344CB8AC3E}">
        <p14:creationId xmlns:p14="http://schemas.microsoft.com/office/powerpoint/2010/main" val="2911683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4" name="Title 3">
            <a:extLst>
              <a:ext uri="{FF2B5EF4-FFF2-40B4-BE49-F238E27FC236}">
                <a16:creationId xmlns:a16="http://schemas.microsoft.com/office/drawing/2014/main" id="{BB38F805-49D4-49F1-8152-A32FE64C3BC2}"/>
              </a:ext>
            </a:extLst>
          </p:cNvPr>
          <p:cNvSpPr>
            <a:spLocks noGrp="1"/>
          </p:cNvSpPr>
          <p:nvPr>
            <p:ph type="title"/>
          </p:nvPr>
        </p:nvSpPr>
        <p:spPr>
          <a:xfrm>
            <a:off x="385698" y="342901"/>
            <a:ext cx="8263002" cy="323849"/>
          </a:xfrm>
        </p:spPr>
        <p:txBody>
          <a:bodyPr/>
          <a:lstStyle/>
          <a:p>
            <a:r>
              <a:rPr lang="en-US" dirty="0"/>
              <a:t>2022 Q2 - Reconciliation Of Non-GAAP Results</a:t>
            </a:r>
          </a:p>
        </p:txBody>
      </p:sp>
      <p:pic>
        <p:nvPicPr>
          <p:cNvPr id="2" name="Picture 1">
            <a:extLst>
              <a:ext uri="{FF2B5EF4-FFF2-40B4-BE49-F238E27FC236}">
                <a16:creationId xmlns:a16="http://schemas.microsoft.com/office/drawing/2014/main" id="{2B78CCCF-256D-E360-658D-9B7F06F09CD4}"/>
              </a:ext>
            </a:extLst>
          </p:cNvPr>
          <p:cNvPicPr>
            <a:picLocks noChangeAspect="1"/>
          </p:cNvPicPr>
          <p:nvPr/>
        </p:nvPicPr>
        <p:blipFill>
          <a:blip r:embed="rId3"/>
          <a:stretch>
            <a:fillRect/>
          </a:stretch>
        </p:blipFill>
        <p:spPr>
          <a:xfrm>
            <a:off x="385698" y="1047750"/>
            <a:ext cx="7810500" cy="1930352"/>
          </a:xfrm>
          <a:prstGeom prst="rect">
            <a:avLst/>
          </a:prstGeom>
        </p:spPr>
      </p:pic>
    </p:spTree>
    <p:extLst>
      <p:ext uri="{BB962C8B-B14F-4D97-AF65-F5344CB8AC3E}">
        <p14:creationId xmlns:p14="http://schemas.microsoft.com/office/powerpoint/2010/main" val="21450711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4" name="Title 3">
            <a:extLst>
              <a:ext uri="{FF2B5EF4-FFF2-40B4-BE49-F238E27FC236}">
                <a16:creationId xmlns:a16="http://schemas.microsoft.com/office/drawing/2014/main" id="{BB38F805-49D4-49F1-8152-A32FE64C3BC2}"/>
              </a:ext>
            </a:extLst>
          </p:cNvPr>
          <p:cNvSpPr>
            <a:spLocks noGrp="1"/>
          </p:cNvSpPr>
          <p:nvPr>
            <p:ph type="title"/>
          </p:nvPr>
        </p:nvSpPr>
        <p:spPr>
          <a:xfrm>
            <a:off x="385698" y="342901"/>
            <a:ext cx="7729602" cy="323849"/>
          </a:xfrm>
        </p:spPr>
        <p:txBody>
          <a:bodyPr/>
          <a:lstStyle/>
          <a:p>
            <a:r>
              <a:rPr lang="en-US" dirty="0">
                <a:solidFill>
                  <a:schemeClr val="tx1"/>
                </a:solidFill>
              </a:rPr>
              <a:t>2022 Q2 - Reconciliation Of Non-GAAP Results</a:t>
            </a:r>
          </a:p>
        </p:txBody>
      </p:sp>
      <p:pic>
        <p:nvPicPr>
          <p:cNvPr id="2" name="Picture 1">
            <a:extLst>
              <a:ext uri="{FF2B5EF4-FFF2-40B4-BE49-F238E27FC236}">
                <a16:creationId xmlns:a16="http://schemas.microsoft.com/office/drawing/2014/main" id="{1810D6FE-87FC-B6A8-429F-7C458AB2849E}"/>
              </a:ext>
            </a:extLst>
          </p:cNvPr>
          <p:cNvPicPr>
            <a:picLocks noChangeAspect="1"/>
          </p:cNvPicPr>
          <p:nvPr/>
        </p:nvPicPr>
        <p:blipFill>
          <a:blip r:embed="rId3"/>
          <a:stretch>
            <a:fillRect/>
          </a:stretch>
        </p:blipFill>
        <p:spPr>
          <a:xfrm>
            <a:off x="385698" y="810335"/>
            <a:ext cx="8001000" cy="3522829"/>
          </a:xfrm>
          <a:prstGeom prst="rect">
            <a:avLst/>
          </a:prstGeom>
        </p:spPr>
      </p:pic>
    </p:spTree>
    <p:extLst>
      <p:ext uri="{BB962C8B-B14F-4D97-AF65-F5344CB8AC3E}">
        <p14:creationId xmlns:p14="http://schemas.microsoft.com/office/powerpoint/2010/main" val="5725616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4" name="Title 3">
            <a:extLst>
              <a:ext uri="{FF2B5EF4-FFF2-40B4-BE49-F238E27FC236}">
                <a16:creationId xmlns:a16="http://schemas.microsoft.com/office/drawing/2014/main" id="{BB38F805-49D4-49F1-8152-A32FE64C3BC2}"/>
              </a:ext>
            </a:extLst>
          </p:cNvPr>
          <p:cNvSpPr>
            <a:spLocks noGrp="1"/>
          </p:cNvSpPr>
          <p:nvPr>
            <p:ph type="title"/>
          </p:nvPr>
        </p:nvSpPr>
        <p:spPr>
          <a:xfrm>
            <a:off x="385698" y="342901"/>
            <a:ext cx="7767702" cy="323849"/>
          </a:xfrm>
        </p:spPr>
        <p:txBody>
          <a:bodyPr/>
          <a:lstStyle/>
          <a:p>
            <a:r>
              <a:rPr lang="en-US" dirty="0">
                <a:solidFill>
                  <a:schemeClr val="tx1"/>
                </a:solidFill>
              </a:rPr>
              <a:t>2022 Q2 - Reconciliation Of Non-GAAP Results</a:t>
            </a:r>
          </a:p>
        </p:txBody>
      </p:sp>
      <p:pic>
        <p:nvPicPr>
          <p:cNvPr id="2" name="Picture 1">
            <a:extLst>
              <a:ext uri="{FF2B5EF4-FFF2-40B4-BE49-F238E27FC236}">
                <a16:creationId xmlns:a16="http://schemas.microsoft.com/office/drawing/2014/main" id="{9862FCDE-1961-2283-3B69-94E9253BC8B7}"/>
              </a:ext>
            </a:extLst>
          </p:cNvPr>
          <p:cNvPicPr>
            <a:picLocks noChangeAspect="1"/>
          </p:cNvPicPr>
          <p:nvPr/>
        </p:nvPicPr>
        <p:blipFill>
          <a:blip r:embed="rId3"/>
          <a:stretch>
            <a:fillRect/>
          </a:stretch>
        </p:blipFill>
        <p:spPr>
          <a:xfrm>
            <a:off x="398398" y="819150"/>
            <a:ext cx="6929502" cy="3753895"/>
          </a:xfrm>
          <a:prstGeom prst="rect">
            <a:avLst/>
          </a:prstGeom>
        </p:spPr>
      </p:pic>
    </p:spTree>
    <p:extLst>
      <p:ext uri="{BB962C8B-B14F-4D97-AF65-F5344CB8AC3E}">
        <p14:creationId xmlns:p14="http://schemas.microsoft.com/office/powerpoint/2010/main" val="11542505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4" name="Title 3">
            <a:extLst>
              <a:ext uri="{FF2B5EF4-FFF2-40B4-BE49-F238E27FC236}">
                <a16:creationId xmlns:a16="http://schemas.microsoft.com/office/drawing/2014/main" id="{BB38F805-49D4-49F1-8152-A32FE64C3BC2}"/>
              </a:ext>
            </a:extLst>
          </p:cNvPr>
          <p:cNvSpPr>
            <a:spLocks noGrp="1"/>
          </p:cNvSpPr>
          <p:nvPr>
            <p:ph type="title"/>
          </p:nvPr>
        </p:nvSpPr>
        <p:spPr>
          <a:xfrm>
            <a:off x="385698" y="342901"/>
            <a:ext cx="8034402" cy="323849"/>
          </a:xfrm>
        </p:spPr>
        <p:txBody>
          <a:bodyPr/>
          <a:lstStyle/>
          <a:p>
            <a:r>
              <a:rPr lang="en-US" dirty="0">
                <a:solidFill>
                  <a:schemeClr val="tx1"/>
                </a:solidFill>
              </a:rPr>
              <a:t>2022 Q1 - Reconciliation Of Non-GAAP Results</a:t>
            </a:r>
          </a:p>
        </p:txBody>
      </p:sp>
      <p:pic>
        <p:nvPicPr>
          <p:cNvPr id="3" name="Picture 2">
            <a:extLst>
              <a:ext uri="{FF2B5EF4-FFF2-40B4-BE49-F238E27FC236}">
                <a16:creationId xmlns:a16="http://schemas.microsoft.com/office/drawing/2014/main" id="{5232642D-FD9B-B3A0-34B8-24F7D0E36014}"/>
              </a:ext>
            </a:extLst>
          </p:cNvPr>
          <p:cNvPicPr>
            <a:picLocks noChangeAspect="1"/>
          </p:cNvPicPr>
          <p:nvPr/>
        </p:nvPicPr>
        <p:blipFill>
          <a:blip r:embed="rId3"/>
          <a:stretch>
            <a:fillRect/>
          </a:stretch>
        </p:blipFill>
        <p:spPr>
          <a:xfrm>
            <a:off x="385698" y="819150"/>
            <a:ext cx="7507224" cy="2122932"/>
          </a:xfrm>
          <a:prstGeom prst="rect">
            <a:avLst/>
          </a:prstGeom>
        </p:spPr>
      </p:pic>
    </p:spTree>
    <p:extLst>
      <p:ext uri="{BB962C8B-B14F-4D97-AF65-F5344CB8AC3E}">
        <p14:creationId xmlns:p14="http://schemas.microsoft.com/office/powerpoint/2010/main" val="1908879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E6C6-9288-3E4E-84DB-0ECD8F687C49}"/>
              </a:ext>
            </a:extLst>
          </p:cNvPr>
          <p:cNvSpPr>
            <a:spLocks noGrp="1"/>
          </p:cNvSpPr>
          <p:nvPr>
            <p:ph type="title"/>
          </p:nvPr>
        </p:nvSpPr>
        <p:spPr/>
        <p:txBody>
          <a:bodyPr/>
          <a:lstStyle/>
          <a:p>
            <a:r>
              <a:rPr lang="en-US" dirty="0"/>
              <a:t>Legal Disclosure &amp; Disclaimer</a:t>
            </a:r>
          </a:p>
        </p:txBody>
      </p:sp>
      <p:sp>
        <p:nvSpPr>
          <p:cNvPr id="4" name="Text Placeholder 3">
            <a:extLst>
              <a:ext uri="{FF2B5EF4-FFF2-40B4-BE49-F238E27FC236}">
                <a16:creationId xmlns:a16="http://schemas.microsoft.com/office/drawing/2014/main" id="{61B36FA4-47F4-2D44-9DF7-FF056D22EEF6}"/>
              </a:ext>
            </a:extLst>
          </p:cNvPr>
          <p:cNvSpPr>
            <a:spLocks noGrp="1"/>
          </p:cNvSpPr>
          <p:nvPr>
            <p:ph type="body" sz="quarter" idx="10"/>
          </p:nvPr>
        </p:nvSpPr>
        <p:spPr>
          <a:xfrm>
            <a:off x="385699" y="781049"/>
            <a:ext cx="8339137" cy="4019549"/>
          </a:xfrm>
        </p:spPr>
        <p:txBody>
          <a:bodyPr/>
          <a:lstStyle/>
          <a:p>
            <a:pPr defTabSz="685800">
              <a:lnSpc>
                <a:spcPct val="90000"/>
              </a:lnSpc>
              <a:spcBef>
                <a:spcPts val="750"/>
              </a:spcBef>
              <a:defRPr/>
            </a:pPr>
            <a:r>
              <a:rPr lang="en-US" sz="1000" b="0" dirty="0">
                <a:solidFill>
                  <a:prstClr val="black"/>
                </a:solidFill>
                <a:latin typeface="Nunito Sans Light" pitchFamily="2" charset="77"/>
              </a:rPr>
              <a:t>The material in this presentation has been prepared by Soluna and is general background information about Soluna’s activities, current as at the date of this presentation and is provided for information purposes only. It should be read in conjunction with Soluna’s periodic and continuous disclosure announcements filed with the Securities and Exchange Commission. This presentation provides information in summary form only and is not intended to be complete. Soluna makes no representation or warranty, express or implied, as to the accuracy, completeness, fairness or reliability of any of the information, illustrations, examples, opinions, forecasts, reports, estimates and conclusions contained in this presentation. It is not intended to be relied upon as advice or a recommendation to investors or potential investors and does not take into account the investment objectives, financial situation, taxation situation or needs of any particular investor. Due care and consideration should be undertaken when considering and analyzing Soluna’s future performance and business prospects.  THIS PRESENTATION IS NOT INTENDED TO SERVE AS A FORECAST OF ANY SUCH FUTURE PERFORMANCE OR PROSPECTS. An investor must not act on any matter contained in this document but must make its own assessment of Soluna and conduct its own investigations and analysis. Investors should assess their own individual financial circumstances and consider talking to a financial adviser, professional adviser or consultant before making any investment decision. This document does not constitute an offer, invitation, solicitation or recommendation with respect to the purchase or sale of any security in Soluna nor does it constitute financial product advice. This document is not a prospectus, product disclosure statement or other offer document under United States federal or state securities law or under any other law. This document has not been filed, registered or approved by regulatory authorities in any jurisdiction.</a:t>
            </a:r>
          </a:p>
          <a:p>
            <a:pPr defTabSz="685800">
              <a:lnSpc>
                <a:spcPct val="90000"/>
              </a:lnSpc>
              <a:spcBef>
                <a:spcPts val="750"/>
              </a:spcBef>
              <a:defRPr/>
            </a:pPr>
            <a:endParaRPr lang="en-US" sz="1000" b="0" dirty="0">
              <a:solidFill>
                <a:prstClr val="black"/>
              </a:solidFill>
              <a:latin typeface="Nunito Sans Light" pitchFamily="2" charset="77"/>
            </a:endParaRPr>
          </a:p>
          <a:p>
            <a:pPr defTabSz="685800">
              <a:lnSpc>
                <a:spcPct val="90000"/>
              </a:lnSpc>
              <a:spcBef>
                <a:spcPts val="750"/>
              </a:spcBef>
              <a:defRPr/>
            </a:pPr>
            <a:r>
              <a:rPr lang="en-US" sz="1000" b="0" dirty="0">
                <a:solidFill>
                  <a:prstClr val="black"/>
                </a:solidFill>
                <a:latin typeface="Nunito Sans Light" pitchFamily="2" charset="77"/>
              </a:rPr>
              <a:t>Any projection, forecast, estimate or other “forward-looking” statement in this presentation only illustrates hypothetical performance under specified assumptions of events or conditions that have been clearly delineated herein. Such projections, forecasts, estimates or other “forward-looking” statements are not reliable indicators of future performance. Hypothetical or illustrative performance information contained in these materials may not be relied upon as a promise, prediction or projection of future performance and are subject to significant assumptions and limitations. In addition, not all relevant events or conditions may have been considered in developing such assumptions. READERS OF THIS DOCUMENT SHOULD UNDERSTAND THE ASSUMPTIONS AND EVALUATE WHETHER THEY ARE APPROPRIATE FOR THEIR PURPOSES. SOME EVENTS OR CONDITIONS MAY NOT HAVE BEEN CONSIDERED IN SUCH ASSUMPTIONS. ACTUAL EVENTS OR CONDITIONS WILL VARY AND MAY DIFFER MATERIALLY FROM SUCH ASSUMPTIONS. READERS SHOULD UNDERSTAND SUCH ASSUMPTIONS AND EVALUATE WHETHER THEY ARE APPROPRIATE FOR THEIR PURPOSES. This presentation may include figures related to past performance or simulated past performance as well as forecasted or simulated future performance. Soluna disclaims any obligation to update their views of such risks and uncertainties or to publicly announce the results of any revision to the forward-looking statements made herein.</a:t>
            </a:r>
          </a:p>
          <a:p>
            <a:pPr defTabSz="685800">
              <a:lnSpc>
                <a:spcPct val="90000"/>
              </a:lnSpc>
              <a:spcBef>
                <a:spcPts val="750"/>
              </a:spcBef>
              <a:defRPr/>
            </a:pPr>
            <a:endParaRPr lang="en-US" sz="1000" b="0" dirty="0">
              <a:solidFill>
                <a:prstClr val="black"/>
              </a:solidFill>
              <a:latin typeface="Nunito Sans Light" pitchFamily="2" charset="77"/>
            </a:endParaRPr>
          </a:p>
        </p:txBody>
      </p:sp>
    </p:spTree>
    <p:extLst>
      <p:ext uri="{BB962C8B-B14F-4D97-AF65-F5344CB8AC3E}">
        <p14:creationId xmlns:p14="http://schemas.microsoft.com/office/powerpoint/2010/main" val="1747776753"/>
      </p:ext>
    </p:extLst>
  </p:cSld>
  <p:clrMapOvr>
    <a:masterClrMapping/>
  </p:clrMapOvr>
  <mc:AlternateContent xmlns:mc="http://schemas.openxmlformats.org/markup-compatibility/2006" xmlns:p14="http://schemas.microsoft.com/office/powerpoint/2010/main">
    <mc:Choice Requires="p14">
      <p:transition spd="slow" p14:dur="2000" advTm="1542"/>
    </mc:Choice>
    <mc:Fallback xmlns="">
      <p:transition spd="slow" advTm="1542"/>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4" name="Title 3">
            <a:extLst>
              <a:ext uri="{FF2B5EF4-FFF2-40B4-BE49-F238E27FC236}">
                <a16:creationId xmlns:a16="http://schemas.microsoft.com/office/drawing/2014/main" id="{BB38F805-49D4-49F1-8152-A32FE64C3BC2}"/>
              </a:ext>
            </a:extLst>
          </p:cNvPr>
          <p:cNvSpPr>
            <a:spLocks noGrp="1"/>
          </p:cNvSpPr>
          <p:nvPr>
            <p:ph type="title"/>
          </p:nvPr>
        </p:nvSpPr>
        <p:spPr>
          <a:xfrm>
            <a:off x="385698" y="342901"/>
            <a:ext cx="8150352" cy="323849"/>
          </a:xfrm>
        </p:spPr>
        <p:txBody>
          <a:bodyPr/>
          <a:lstStyle/>
          <a:p>
            <a:r>
              <a:rPr lang="en-US" dirty="0">
                <a:solidFill>
                  <a:schemeClr val="tx1"/>
                </a:solidFill>
              </a:rPr>
              <a:t>2022 Q1 - Reconciliation Of Non-GAAP Results</a:t>
            </a:r>
          </a:p>
        </p:txBody>
      </p:sp>
      <p:pic>
        <p:nvPicPr>
          <p:cNvPr id="2" name="Picture 1">
            <a:extLst>
              <a:ext uri="{FF2B5EF4-FFF2-40B4-BE49-F238E27FC236}">
                <a16:creationId xmlns:a16="http://schemas.microsoft.com/office/drawing/2014/main" id="{75265887-807D-3C5F-DBB5-66ECF3104B29}"/>
              </a:ext>
            </a:extLst>
          </p:cNvPr>
          <p:cNvPicPr>
            <a:picLocks noChangeAspect="1"/>
          </p:cNvPicPr>
          <p:nvPr/>
        </p:nvPicPr>
        <p:blipFill>
          <a:blip r:embed="rId3"/>
          <a:stretch>
            <a:fillRect/>
          </a:stretch>
        </p:blipFill>
        <p:spPr>
          <a:xfrm>
            <a:off x="385698" y="640079"/>
            <a:ext cx="8150352" cy="4160520"/>
          </a:xfrm>
          <a:prstGeom prst="rect">
            <a:avLst/>
          </a:prstGeom>
        </p:spPr>
      </p:pic>
    </p:spTree>
    <p:extLst>
      <p:ext uri="{BB962C8B-B14F-4D97-AF65-F5344CB8AC3E}">
        <p14:creationId xmlns:p14="http://schemas.microsoft.com/office/powerpoint/2010/main" val="17261170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4" name="Title 3">
            <a:extLst>
              <a:ext uri="{FF2B5EF4-FFF2-40B4-BE49-F238E27FC236}">
                <a16:creationId xmlns:a16="http://schemas.microsoft.com/office/drawing/2014/main" id="{BB38F805-49D4-49F1-8152-A32FE64C3BC2}"/>
              </a:ext>
            </a:extLst>
          </p:cNvPr>
          <p:cNvSpPr>
            <a:spLocks noGrp="1"/>
          </p:cNvSpPr>
          <p:nvPr>
            <p:ph type="title"/>
          </p:nvPr>
        </p:nvSpPr>
        <p:spPr>
          <a:xfrm>
            <a:off x="385698" y="342901"/>
            <a:ext cx="8372604" cy="323849"/>
          </a:xfrm>
        </p:spPr>
        <p:txBody>
          <a:bodyPr/>
          <a:lstStyle/>
          <a:p>
            <a:r>
              <a:rPr lang="en-US" dirty="0">
                <a:solidFill>
                  <a:schemeClr val="tx1"/>
                </a:solidFill>
              </a:rPr>
              <a:t>2022 Q1 - Reconciliation Of Non-GAAP Results</a:t>
            </a:r>
          </a:p>
        </p:txBody>
      </p:sp>
      <p:pic>
        <p:nvPicPr>
          <p:cNvPr id="3" name="Picture 2">
            <a:extLst>
              <a:ext uri="{FF2B5EF4-FFF2-40B4-BE49-F238E27FC236}">
                <a16:creationId xmlns:a16="http://schemas.microsoft.com/office/drawing/2014/main" id="{520C31F0-37D7-770C-C942-70756A681C9B}"/>
              </a:ext>
            </a:extLst>
          </p:cNvPr>
          <p:cNvPicPr>
            <a:picLocks noChangeAspect="1"/>
          </p:cNvPicPr>
          <p:nvPr/>
        </p:nvPicPr>
        <p:blipFill>
          <a:blip r:embed="rId3"/>
          <a:stretch>
            <a:fillRect/>
          </a:stretch>
        </p:blipFill>
        <p:spPr>
          <a:xfrm>
            <a:off x="385698" y="653562"/>
            <a:ext cx="6384036" cy="4294632"/>
          </a:xfrm>
          <a:prstGeom prst="rect">
            <a:avLst/>
          </a:prstGeom>
        </p:spPr>
      </p:pic>
    </p:spTree>
    <p:extLst>
      <p:ext uri="{BB962C8B-B14F-4D97-AF65-F5344CB8AC3E}">
        <p14:creationId xmlns:p14="http://schemas.microsoft.com/office/powerpoint/2010/main" val="16962070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4" name="Title 3">
            <a:extLst>
              <a:ext uri="{FF2B5EF4-FFF2-40B4-BE49-F238E27FC236}">
                <a16:creationId xmlns:a16="http://schemas.microsoft.com/office/drawing/2014/main" id="{BB38F805-49D4-49F1-8152-A32FE64C3BC2}"/>
              </a:ext>
            </a:extLst>
          </p:cNvPr>
          <p:cNvSpPr>
            <a:spLocks noGrp="1"/>
          </p:cNvSpPr>
          <p:nvPr>
            <p:ph type="title"/>
          </p:nvPr>
        </p:nvSpPr>
        <p:spPr>
          <a:xfrm>
            <a:off x="385698" y="342901"/>
            <a:ext cx="8644002" cy="323849"/>
          </a:xfrm>
        </p:spPr>
        <p:txBody>
          <a:bodyPr/>
          <a:lstStyle/>
          <a:p>
            <a:r>
              <a:rPr lang="en-US" dirty="0"/>
              <a:t>2021 FY - Reconciliation Of Non-GAAP Results</a:t>
            </a:r>
          </a:p>
        </p:txBody>
      </p:sp>
      <p:pic>
        <p:nvPicPr>
          <p:cNvPr id="3" name="Picture 2">
            <a:extLst>
              <a:ext uri="{FF2B5EF4-FFF2-40B4-BE49-F238E27FC236}">
                <a16:creationId xmlns:a16="http://schemas.microsoft.com/office/drawing/2014/main" id="{7520CDA2-F3D2-4A1A-AD0D-3BF1CAC6EBD5}"/>
              </a:ext>
            </a:extLst>
          </p:cNvPr>
          <p:cNvPicPr>
            <a:picLocks noChangeAspect="1"/>
          </p:cNvPicPr>
          <p:nvPr/>
        </p:nvPicPr>
        <p:blipFill>
          <a:blip r:embed="rId3"/>
          <a:stretch>
            <a:fillRect/>
          </a:stretch>
        </p:blipFill>
        <p:spPr>
          <a:xfrm>
            <a:off x="380423" y="742950"/>
            <a:ext cx="8133760" cy="2362200"/>
          </a:xfrm>
          <a:prstGeom prst="rect">
            <a:avLst/>
          </a:prstGeom>
        </p:spPr>
      </p:pic>
    </p:spTree>
    <p:extLst>
      <p:ext uri="{BB962C8B-B14F-4D97-AF65-F5344CB8AC3E}">
        <p14:creationId xmlns:p14="http://schemas.microsoft.com/office/powerpoint/2010/main" val="40223928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3" name="Picture 2">
            <a:extLst>
              <a:ext uri="{FF2B5EF4-FFF2-40B4-BE49-F238E27FC236}">
                <a16:creationId xmlns:a16="http://schemas.microsoft.com/office/drawing/2014/main" id="{2063A7ED-0067-4202-8D28-6276F815E90E}"/>
              </a:ext>
            </a:extLst>
          </p:cNvPr>
          <p:cNvPicPr>
            <a:picLocks noChangeAspect="1"/>
          </p:cNvPicPr>
          <p:nvPr/>
        </p:nvPicPr>
        <p:blipFill>
          <a:blip r:embed="rId3"/>
          <a:stretch>
            <a:fillRect/>
          </a:stretch>
        </p:blipFill>
        <p:spPr>
          <a:xfrm>
            <a:off x="380423" y="742950"/>
            <a:ext cx="8115298" cy="4057649"/>
          </a:xfrm>
          <a:prstGeom prst="rect">
            <a:avLst/>
          </a:prstGeom>
        </p:spPr>
      </p:pic>
      <p:sp>
        <p:nvSpPr>
          <p:cNvPr id="4" name="Title 3">
            <a:extLst>
              <a:ext uri="{FF2B5EF4-FFF2-40B4-BE49-F238E27FC236}">
                <a16:creationId xmlns:a16="http://schemas.microsoft.com/office/drawing/2014/main" id="{BB38F805-49D4-49F1-8152-A32FE64C3BC2}"/>
              </a:ext>
            </a:extLst>
          </p:cNvPr>
          <p:cNvSpPr>
            <a:spLocks noGrp="1"/>
          </p:cNvSpPr>
          <p:nvPr>
            <p:ph type="title"/>
          </p:nvPr>
        </p:nvSpPr>
        <p:spPr>
          <a:xfrm>
            <a:off x="385698" y="342901"/>
            <a:ext cx="7653402" cy="323849"/>
          </a:xfrm>
        </p:spPr>
        <p:txBody>
          <a:bodyPr/>
          <a:lstStyle/>
          <a:p>
            <a:r>
              <a:rPr lang="en-US" dirty="0">
                <a:solidFill>
                  <a:schemeClr val="tx1"/>
                </a:solidFill>
              </a:rPr>
              <a:t>2021 FY - Reconciliation Of Non-GAAP Results</a:t>
            </a:r>
          </a:p>
        </p:txBody>
      </p:sp>
    </p:spTree>
    <p:extLst>
      <p:ext uri="{BB962C8B-B14F-4D97-AF65-F5344CB8AC3E}">
        <p14:creationId xmlns:p14="http://schemas.microsoft.com/office/powerpoint/2010/main" val="38532876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4" name="Title 3">
            <a:extLst>
              <a:ext uri="{FF2B5EF4-FFF2-40B4-BE49-F238E27FC236}">
                <a16:creationId xmlns:a16="http://schemas.microsoft.com/office/drawing/2014/main" id="{BB38F805-49D4-49F1-8152-A32FE64C3BC2}"/>
              </a:ext>
            </a:extLst>
          </p:cNvPr>
          <p:cNvSpPr>
            <a:spLocks noGrp="1"/>
          </p:cNvSpPr>
          <p:nvPr>
            <p:ph type="title"/>
          </p:nvPr>
        </p:nvSpPr>
        <p:spPr>
          <a:xfrm>
            <a:off x="385698" y="342901"/>
            <a:ext cx="8186802" cy="323849"/>
          </a:xfrm>
        </p:spPr>
        <p:txBody>
          <a:bodyPr/>
          <a:lstStyle/>
          <a:p>
            <a:r>
              <a:rPr lang="en-US" dirty="0">
                <a:solidFill>
                  <a:schemeClr val="tx1"/>
                </a:solidFill>
              </a:rPr>
              <a:t>2021 FY - Reconciliation Of Non-GAAP Results</a:t>
            </a:r>
          </a:p>
        </p:txBody>
      </p:sp>
      <p:pic>
        <p:nvPicPr>
          <p:cNvPr id="2" name="Picture 1">
            <a:extLst>
              <a:ext uri="{FF2B5EF4-FFF2-40B4-BE49-F238E27FC236}">
                <a16:creationId xmlns:a16="http://schemas.microsoft.com/office/drawing/2014/main" id="{A657CEA1-8F2C-49E7-A5DD-01311F637159}"/>
              </a:ext>
            </a:extLst>
          </p:cNvPr>
          <p:cNvPicPr>
            <a:picLocks noChangeAspect="1"/>
          </p:cNvPicPr>
          <p:nvPr/>
        </p:nvPicPr>
        <p:blipFill>
          <a:blip r:embed="rId3"/>
          <a:stretch>
            <a:fillRect/>
          </a:stretch>
        </p:blipFill>
        <p:spPr>
          <a:xfrm>
            <a:off x="380423" y="742950"/>
            <a:ext cx="6363277" cy="4177091"/>
          </a:xfrm>
          <a:prstGeom prst="rect">
            <a:avLst/>
          </a:prstGeom>
        </p:spPr>
      </p:pic>
    </p:spTree>
    <p:extLst>
      <p:ext uri="{BB962C8B-B14F-4D97-AF65-F5344CB8AC3E}">
        <p14:creationId xmlns:p14="http://schemas.microsoft.com/office/powerpoint/2010/main" val="31673188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4" name="Title 3">
            <a:extLst>
              <a:ext uri="{FF2B5EF4-FFF2-40B4-BE49-F238E27FC236}">
                <a16:creationId xmlns:a16="http://schemas.microsoft.com/office/drawing/2014/main" id="{BB38F805-49D4-49F1-8152-A32FE64C3BC2}"/>
              </a:ext>
            </a:extLst>
          </p:cNvPr>
          <p:cNvSpPr>
            <a:spLocks noGrp="1"/>
          </p:cNvSpPr>
          <p:nvPr>
            <p:ph type="title"/>
          </p:nvPr>
        </p:nvSpPr>
        <p:spPr>
          <a:xfrm>
            <a:off x="385698" y="342901"/>
            <a:ext cx="7653402" cy="323849"/>
          </a:xfrm>
        </p:spPr>
        <p:txBody>
          <a:bodyPr/>
          <a:lstStyle/>
          <a:p>
            <a:r>
              <a:rPr lang="en-US" dirty="0"/>
              <a:t>2021 Q4 - Reconciliation Of Non-GAAP Results</a:t>
            </a:r>
          </a:p>
        </p:txBody>
      </p:sp>
      <p:pic>
        <p:nvPicPr>
          <p:cNvPr id="5" name="Picture 4">
            <a:extLst>
              <a:ext uri="{FF2B5EF4-FFF2-40B4-BE49-F238E27FC236}">
                <a16:creationId xmlns:a16="http://schemas.microsoft.com/office/drawing/2014/main" id="{BFD8252A-5669-442F-A379-E9FC7BA505C3}"/>
              </a:ext>
            </a:extLst>
          </p:cNvPr>
          <p:cNvPicPr>
            <a:picLocks noChangeAspect="1"/>
          </p:cNvPicPr>
          <p:nvPr/>
        </p:nvPicPr>
        <p:blipFill>
          <a:blip r:embed="rId3"/>
          <a:stretch>
            <a:fillRect/>
          </a:stretch>
        </p:blipFill>
        <p:spPr>
          <a:xfrm>
            <a:off x="379836" y="704850"/>
            <a:ext cx="6953053" cy="2019300"/>
          </a:xfrm>
          <a:prstGeom prst="rect">
            <a:avLst/>
          </a:prstGeom>
        </p:spPr>
      </p:pic>
    </p:spTree>
    <p:extLst>
      <p:ext uri="{BB962C8B-B14F-4D97-AF65-F5344CB8AC3E}">
        <p14:creationId xmlns:p14="http://schemas.microsoft.com/office/powerpoint/2010/main" val="8749599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4" name="Title 3">
            <a:extLst>
              <a:ext uri="{FF2B5EF4-FFF2-40B4-BE49-F238E27FC236}">
                <a16:creationId xmlns:a16="http://schemas.microsoft.com/office/drawing/2014/main" id="{BB38F805-49D4-49F1-8152-A32FE64C3BC2}"/>
              </a:ext>
            </a:extLst>
          </p:cNvPr>
          <p:cNvSpPr>
            <a:spLocks noGrp="1"/>
          </p:cNvSpPr>
          <p:nvPr>
            <p:ph type="title"/>
          </p:nvPr>
        </p:nvSpPr>
        <p:spPr>
          <a:xfrm>
            <a:off x="385698" y="342901"/>
            <a:ext cx="8110602" cy="323849"/>
          </a:xfrm>
        </p:spPr>
        <p:txBody>
          <a:bodyPr/>
          <a:lstStyle/>
          <a:p>
            <a:r>
              <a:rPr lang="en-US" dirty="0">
                <a:solidFill>
                  <a:schemeClr val="tx1"/>
                </a:solidFill>
              </a:rPr>
              <a:t>2021 Q4 - Reconciliation Of Non-GAAP Results</a:t>
            </a:r>
          </a:p>
        </p:txBody>
      </p:sp>
      <p:pic>
        <p:nvPicPr>
          <p:cNvPr id="2" name="Picture 1">
            <a:extLst>
              <a:ext uri="{FF2B5EF4-FFF2-40B4-BE49-F238E27FC236}">
                <a16:creationId xmlns:a16="http://schemas.microsoft.com/office/drawing/2014/main" id="{DD526B66-FAF0-46C0-B72E-A954902CEAA6}"/>
              </a:ext>
            </a:extLst>
          </p:cNvPr>
          <p:cNvPicPr>
            <a:picLocks noChangeAspect="1"/>
          </p:cNvPicPr>
          <p:nvPr/>
        </p:nvPicPr>
        <p:blipFill>
          <a:blip r:embed="rId3"/>
          <a:stretch>
            <a:fillRect/>
          </a:stretch>
        </p:blipFill>
        <p:spPr>
          <a:xfrm>
            <a:off x="385698" y="688149"/>
            <a:ext cx="8186802" cy="4093401"/>
          </a:xfrm>
          <a:prstGeom prst="rect">
            <a:avLst/>
          </a:prstGeom>
        </p:spPr>
      </p:pic>
    </p:spTree>
    <p:extLst>
      <p:ext uri="{BB962C8B-B14F-4D97-AF65-F5344CB8AC3E}">
        <p14:creationId xmlns:p14="http://schemas.microsoft.com/office/powerpoint/2010/main" val="34569556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4" name="Title 3">
            <a:extLst>
              <a:ext uri="{FF2B5EF4-FFF2-40B4-BE49-F238E27FC236}">
                <a16:creationId xmlns:a16="http://schemas.microsoft.com/office/drawing/2014/main" id="{BB38F805-49D4-49F1-8152-A32FE64C3BC2}"/>
              </a:ext>
            </a:extLst>
          </p:cNvPr>
          <p:cNvSpPr>
            <a:spLocks noGrp="1"/>
          </p:cNvSpPr>
          <p:nvPr>
            <p:ph type="title"/>
          </p:nvPr>
        </p:nvSpPr>
        <p:spPr>
          <a:xfrm>
            <a:off x="385698" y="342901"/>
            <a:ext cx="8110602" cy="323849"/>
          </a:xfrm>
        </p:spPr>
        <p:txBody>
          <a:bodyPr/>
          <a:lstStyle/>
          <a:p>
            <a:r>
              <a:rPr lang="en-US" dirty="0">
                <a:solidFill>
                  <a:schemeClr val="tx1"/>
                </a:solidFill>
              </a:rPr>
              <a:t>2021 Q4 - Reconciliation Of Non-GAAP Results</a:t>
            </a:r>
          </a:p>
        </p:txBody>
      </p:sp>
      <p:pic>
        <p:nvPicPr>
          <p:cNvPr id="3" name="Picture 2">
            <a:extLst>
              <a:ext uri="{FF2B5EF4-FFF2-40B4-BE49-F238E27FC236}">
                <a16:creationId xmlns:a16="http://schemas.microsoft.com/office/drawing/2014/main" id="{BF6E16C5-CC01-4CE1-B96F-B60EC7EE612E}"/>
              </a:ext>
            </a:extLst>
          </p:cNvPr>
          <p:cNvPicPr>
            <a:picLocks noChangeAspect="1"/>
          </p:cNvPicPr>
          <p:nvPr/>
        </p:nvPicPr>
        <p:blipFill>
          <a:blip r:embed="rId3"/>
          <a:stretch>
            <a:fillRect/>
          </a:stretch>
        </p:blipFill>
        <p:spPr>
          <a:xfrm>
            <a:off x="385698" y="666750"/>
            <a:ext cx="6586602" cy="4323690"/>
          </a:xfrm>
          <a:prstGeom prst="rect">
            <a:avLst/>
          </a:prstGeom>
        </p:spPr>
      </p:pic>
    </p:spTree>
    <p:extLst>
      <p:ext uri="{BB962C8B-B14F-4D97-AF65-F5344CB8AC3E}">
        <p14:creationId xmlns:p14="http://schemas.microsoft.com/office/powerpoint/2010/main" val="14768659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3" name="Picture 2">
            <a:extLst>
              <a:ext uri="{FF2B5EF4-FFF2-40B4-BE49-F238E27FC236}">
                <a16:creationId xmlns:a16="http://schemas.microsoft.com/office/drawing/2014/main" id="{4860E004-8D6D-4793-AC63-B578A6BD99BC}"/>
              </a:ext>
            </a:extLst>
          </p:cNvPr>
          <p:cNvPicPr>
            <a:picLocks noChangeAspect="1"/>
          </p:cNvPicPr>
          <p:nvPr/>
        </p:nvPicPr>
        <p:blipFill>
          <a:blip r:embed="rId3"/>
          <a:stretch>
            <a:fillRect/>
          </a:stretch>
        </p:blipFill>
        <p:spPr>
          <a:xfrm>
            <a:off x="379771" y="666750"/>
            <a:ext cx="8459429" cy="2010537"/>
          </a:xfrm>
          <a:prstGeom prst="rect">
            <a:avLst/>
          </a:prstGeom>
        </p:spPr>
      </p:pic>
      <p:sp>
        <p:nvSpPr>
          <p:cNvPr id="4" name="Title 3">
            <a:extLst>
              <a:ext uri="{FF2B5EF4-FFF2-40B4-BE49-F238E27FC236}">
                <a16:creationId xmlns:a16="http://schemas.microsoft.com/office/drawing/2014/main" id="{BB38F805-49D4-49F1-8152-A32FE64C3BC2}"/>
              </a:ext>
            </a:extLst>
          </p:cNvPr>
          <p:cNvSpPr>
            <a:spLocks noGrp="1"/>
          </p:cNvSpPr>
          <p:nvPr>
            <p:ph type="title"/>
          </p:nvPr>
        </p:nvSpPr>
        <p:spPr>
          <a:xfrm>
            <a:off x="385698" y="342901"/>
            <a:ext cx="8453502" cy="323849"/>
          </a:xfrm>
        </p:spPr>
        <p:txBody>
          <a:bodyPr/>
          <a:lstStyle/>
          <a:p>
            <a:r>
              <a:rPr lang="en-US" dirty="0"/>
              <a:t>2021 Q3 - Reconciliation Of Non-GAAP Results</a:t>
            </a:r>
          </a:p>
        </p:txBody>
      </p:sp>
    </p:spTree>
    <p:extLst>
      <p:ext uri="{BB962C8B-B14F-4D97-AF65-F5344CB8AC3E}">
        <p14:creationId xmlns:p14="http://schemas.microsoft.com/office/powerpoint/2010/main" val="34870203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3" name="Picture 2">
            <a:extLst>
              <a:ext uri="{FF2B5EF4-FFF2-40B4-BE49-F238E27FC236}">
                <a16:creationId xmlns:a16="http://schemas.microsoft.com/office/drawing/2014/main" id="{FEA17578-AAD6-4326-8BE9-A966295CEFD1}"/>
              </a:ext>
            </a:extLst>
          </p:cNvPr>
          <p:cNvPicPr>
            <a:picLocks noChangeAspect="1"/>
          </p:cNvPicPr>
          <p:nvPr/>
        </p:nvPicPr>
        <p:blipFill>
          <a:blip r:embed="rId3"/>
          <a:stretch>
            <a:fillRect/>
          </a:stretch>
        </p:blipFill>
        <p:spPr>
          <a:xfrm>
            <a:off x="385698" y="666750"/>
            <a:ext cx="8245170" cy="4270480"/>
          </a:xfrm>
          <a:prstGeom prst="rect">
            <a:avLst/>
          </a:prstGeom>
        </p:spPr>
      </p:pic>
      <p:sp>
        <p:nvSpPr>
          <p:cNvPr id="4" name="Title 3">
            <a:extLst>
              <a:ext uri="{FF2B5EF4-FFF2-40B4-BE49-F238E27FC236}">
                <a16:creationId xmlns:a16="http://schemas.microsoft.com/office/drawing/2014/main" id="{BB38F805-49D4-49F1-8152-A32FE64C3BC2}"/>
              </a:ext>
            </a:extLst>
          </p:cNvPr>
          <p:cNvSpPr>
            <a:spLocks noGrp="1"/>
          </p:cNvSpPr>
          <p:nvPr>
            <p:ph type="title"/>
          </p:nvPr>
        </p:nvSpPr>
        <p:spPr>
          <a:xfrm>
            <a:off x="385698" y="342901"/>
            <a:ext cx="8148702" cy="323849"/>
          </a:xfrm>
        </p:spPr>
        <p:txBody>
          <a:bodyPr/>
          <a:lstStyle/>
          <a:p>
            <a:r>
              <a:rPr lang="en-US" dirty="0">
                <a:solidFill>
                  <a:schemeClr val="tx1"/>
                </a:solidFill>
              </a:rPr>
              <a:t>2021 Q3 - Reconciliation Of Non-GAAP Results</a:t>
            </a:r>
          </a:p>
        </p:txBody>
      </p:sp>
    </p:spTree>
    <p:extLst>
      <p:ext uri="{BB962C8B-B14F-4D97-AF65-F5344CB8AC3E}">
        <p14:creationId xmlns:p14="http://schemas.microsoft.com/office/powerpoint/2010/main" val="33749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E6C6-9288-3E4E-84DB-0ECD8F687C49}"/>
              </a:ext>
            </a:extLst>
          </p:cNvPr>
          <p:cNvSpPr>
            <a:spLocks noGrp="1"/>
          </p:cNvSpPr>
          <p:nvPr>
            <p:ph type="title"/>
          </p:nvPr>
        </p:nvSpPr>
        <p:spPr/>
        <p:txBody>
          <a:bodyPr/>
          <a:lstStyle/>
          <a:p>
            <a:r>
              <a:rPr lang="en-US" dirty="0"/>
              <a:t>Legal Disclosure &amp; Disclaimer</a:t>
            </a:r>
          </a:p>
        </p:txBody>
      </p:sp>
      <p:sp>
        <p:nvSpPr>
          <p:cNvPr id="4" name="Text Placeholder 3">
            <a:extLst>
              <a:ext uri="{FF2B5EF4-FFF2-40B4-BE49-F238E27FC236}">
                <a16:creationId xmlns:a16="http://schemas.microsoft.com/office/drawing/2014/main" id="{61B36FA4-47F4-2D44-9DF7-FF056D22EEF6}"/>
              </a:ext>
            </a:extLst>
          </p:cNvPr>
          <p:cNvSpPr>
            <a:spLocks noGrp="1"/>
          </p:cNvSpPr>
          <p:nvPr>
            <p:ph type="body" sz="quarter" idx="10"/>
          </p:nvPr>
        </p:nvSpPr>
        <p:spPr>
          <a:xfrm>
            <a:off x="385763" y="933450"/>
            <a:ext cx="8339137" cy="3657600"/>
          </a:xfrm>
        </p:spPr>
        <p:txBody>
          <a:bodyPr/>
          <a:lstStyle/>
          <a:p>
            <a:pPr defTabSz="685800">
              <a:lnSpc>
                <a:spcPct val="90000"/>
              </a:lnSpc>
              <a:spcBef>
                <a:spcPts val="750"/>
              </a:spcBef>
              <a:defRPr/>
            </a:pPr>
            <a:r>
              <a:rPr lang="en-US" sz="1200" b="0" dirty="0">
                <a:solidFill>
                  <a:prstClr val="black"/>
                </a:solidFill>
                <a:latin typeface="Nunito Sans Light" pitchFamily="2" charset="77"/>
              </a:rPr>
              <a:t>Use of Projections and Illustrations This presentation contains certain financial forecasts and illustrations. Neither Soluna’s [nor Soluna Holdings] independent auditors have studied, reviewed, compiled or performed any procedures with respect to the projections for the purpose of their inclusion in this presentation. The material in this presentation is for illustrative purposes only and should not be relied upon as being necessarily indicative of future results. </a:t>
            </a:r>
          </a:p>
          <a:p>
            <a:pPr defTabSz="685800">
              <a:lnSpc>
                <a:spcPct val="90000"/>
              </a:lnSpc>
              <a:spcBef>
                <a:spcPts val="750"/>
              </a:spcBef>
              <a:defRPr/>
            </a:pPr>
            <a:endParaRPr lang="en-US" sz="1200" b="0" dirty="0">
              <a:solidFill>
                <a:prstClr val="black"/>
              </a:solidFill>
              <a:latin typeface="Nunito Sans Light" pitchFamily="2" charset="77"/>
            </a:endParaRPr>
          </a:p>
          <a:p>
            <a:pPr defTabSz="685800">
              <a:lnSpc>
                <a:spcPct val="90000"/>
              </a:lnSpc>
              <a:spcBef>
                <a:spcPts val="750"/>
              </a:spcBef>
              <a:defRPr/>
            </a:pPr>
            <a:r>
              <a:rPr lang="en-US" sz="1200" b="0" dirty="0">
                <a:solidFill>
                  <a:prstClr val="black"/>
                </a:solidFill>
                <a:latin typeface="Nunito Sans Light" pitchFamily="2" charset="77"/>
              </a:rPr>
              <a:t>To supplement our consolidated financial statements, which are prepared and presented in accordance with GAAP, we use the following non-GAAP financial measures: non-gaap revenue, cash contribution margin, cash contribution margin excluding tornado, cash contribution margin excl. tornado &amp; shutdown, adjusted cost of cryptocurrency revenue and adjusted EBITDA contribution. The presentation of this financial information is not intended to be considered in isolation or as a substitute for, or superior to, the financial information prepared and presented in accordance with GAAP.</a:t>
            </a:r>
          </a:p>
          <a:p>
            <a:pPr defTabSz="685800">
              <a:lnSpc>
                <a:spcPct val="90000"/>
              </a:lnSpc>
              <a:spcBef>
                <a:spcPts val="750"/>
              </a:spcBef>
              <a:defRPr/>
            </a:pPr>
            <a:endParaRPr lang="en-US" sz="1200" b="0" dirty="0">
              <a:solidFill>
                <a:prstClr val="black"/>
              </a:solidFill>
              <a:latin typeface="Nunito Sans Light" pitchFamily="2" charset="77"/>
            </a:endParaRPr>
          </a:p>
          <a:p>
            <a:pPr defTabSz="685800">
              <a:lnSpc>
                <a:spcPct val="90000"/>
              </a:lnSpc>
              <a:spcBef>
                <a:spcPts val="750"/>
              </a:spcBef>
              <a:defRPr/>
            </a:pPr>
            <a:r>
              <a:rPr lang="en-US" sz="1200" dirty="0">
                <a:solidFill>
                  <a:prstClr val="black"/>
                </a:solidFill>
                <a:latin typeface="Nunito Sans Light" pitchFamily="2" charset="77"/>
              </a:rPr>
              <a:t>Use of Estimates in Monthly Presentations</a:t>
            </a:r>
          </a:p>
          <a:p>
            <a:pPr defTabSz="685800">
              <a:lnSpc>
                <a:spcPct val="90000"/>
              </a:lnSpc>
              <a:spcBef>
                <a:spcPts val="750"/>
              </a:spcBef>
              <a:defRPr/>
            </a:pPr>
            <a:r>
              <a:rPr lang="en-US" sz="1200" b="0" dirty="0">
                <a:solidFill>
                  <a:prstClr val="black"/>
                </a:solidFill>
                <a:latin typeface="Nunito Sans Light" pitchFamily="2" charset="77"/>
              </a:rPr>
              <a:t>Numbers presented BEFORE the release of Form 10-K for fiscal year ended December 31</a:t>
            </a:r>
            <a:r>
              <a:rPr lang="en-US" sz="1200" b="0" baseline="30000" dirty="0">
                <a:solidFill>
                  <a:prstClr val="black"/>
                </a:solidFill>
                <a:latin typeface="Nunito Sans Light" pitchFamily="2" charset="77"/>
              </a:rPr>
              <a:t>st</a:t>
            </a:r>
            <a:r>
              <a:rPr lang="en-US" sz="1200" b="0" dirty="0">
                <a:solidFill>
                  <a:prstClr val="black"/>
                </a:solidFill>
                <a:latin typeface="Nunito Sans Light" pitchFamily="2" charset="77"/>
              </a:rPr>
              <a:t>, 2022, are monthly estimates and subject to change upon final accounting adjustments and entries. These monthly estimates are presented as an illustration of management’s review of key metrics that help in understanding the performance of the Company. Readers are strongly encouraged to review this presentation in connection with the Company’s Quarterly Report on Form 10-Q for the period ended September 30, 2022 and the Company’s Annual Report on Form 10-K for the year ended December 31, 2021.</a:t>
            </a:r>
          </a:p>
        </p:txBody>
      </p:sp>
    </p:spTree>
    <p:extLst>
      <p:ext uri="{BB962C8B-B14F-4D97-AF65-F5344CB8AC3E}">
        <p14:creationId xmlns:p14="http://schemas.microsoft.com/office/powerpoint/2010/main" val="1874157903"/>
      </p:ext>
    </p:extLst>
  </p:cSld>
  <p:clrMapOvr>
    <a:masterClrMapping/>
  </p:clrMapOvr>
  <mc:AlternateContent xmlns:mc="http://schemas.openxmlformats.org/markup-compatibility/2006" xmlns:p14="http://schemas.microsoft.com/office/powerpoint/2010/main">
    <mc:Choice Requires="p14">
      <p:transition spd="slow" p14:dur="2000" advTm="1635"/>
    </mc:Choice>
    <mc:Fallback xmlns="">
      <p:transition spd="slow" advTm="1635"/>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5" name="Picture 4">
            <a:extLst>
              <a:ext uri="{FF2B5EF4-FFF2-40B4-BE49-F238E27FC236}">
                <a16:creationId xmlns:a16="http://schemas.microsoft.com/office/drawing/2014/main" id="{2F41DFD2-F83F-4386-A87E-260C6A31A0F8}"/>
              </a:ext>
            </a:extLst>
          </p:cNvPr>
          <p:cNvPicPr>
            <a:picLocks noChangeAspect="1"/>
          </p:cNvPicPr>
          <p:nvPr/>
        </p:nvPicPr>
        <p:blipFill>
          <a:blip r:embed="rId3"/>
          <a:stretch>
            <a:fillRect/>
          </a:stretch>
        </p:blipFill>
        <p:spPr>
          <a:xfrm>
            <a:off x="387964" y="400050"/>
            <a:ext cx="8489336" cy="3611774"/>
          </a:xfrm>
          <a:prstGeom prst="rect">
            <a:avLst/>
          </a:prstGeom>
        </p:spPr>
      </p:pic>
      <p:sp>
        <p:nvSpPr>
          <p:cNvPr id="4" name="Title 3">
            <a:extLst>
              <a:ext uri="{FF2B5EF4-FFF2-40B4-BE49-F238E27FC236}">
                <a16:creationId xmlns:a16="http://schemas.microsoft.com/office/drawing/2014/main" id="{BB38F805-49D4-49F1-8152-A32FE64C3BC2}"/>
              </a:ext>
            </a:extLst>
          </p:cNvPr>
          <p:cNvSpPr>
            <a:spLocks noGrp="1"/>
          </p:cNvSpPr>
          <p:nvPr>
            <p:ph type="title"/>
          </p:nvPr>
        </p:nvSpPr>
        <p:spPr>
          <a:xfrm>
            <a:off x="385698" y="342901"/>
            <a:ext cx="8489336" cy="323849"/>
          </a:xfrm>
        </p:spPr>
        <p:txBody>
          <a:bodyPr/>
          <a:lstStyle/>
          <a:p>
            <a:r>
              <a:rPr lang="en-US" dirty="0">
                <a:solidFill>
                  <a:schemeClr val="tx1"/>
                </a:solidFill>
              </a:rPr>
              <a:t>2021 Q3 - Reconciliation Of Non-GAAP Results</a:t>
            </a:r>
          </a:p>
        </p:txBody>
      </p:sp>
    </p:spTree>
    <p:extLst>
      <p:ext uri="{BB962C8B-B14F-4D97-AF65-F5344CB8AC3E}">
        <p14:creationId xmlns:p14="http://schemas.microsoft.com/office/powerpoint/2010/main" val="2473867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2" name="Picture 1">
            <a:extLst>
              <a:ext uri="{FF2B5EF4-FFF2-40B4-BE49-F238E27FC236}">
                <a16:creationId xmlns:a16="http://schemas.microsoft.com/office/drawing/2014/main" id="{23A1EF77-9DB0-4BB1-8DA1-DEE5BA63A48F}"/>
              </a:ext>
            </a:extLst>
          </p:cNvPr>
          <p:cNvPicPr>
            <a:picLocks noChangeAspect="1"/>
          </p:cNvPicPr>
          <p:nvPr/>
        </p:nvPicPr>
        <p:blipFill>
          <a:blip r:embed="rId3"/>
          <a:stretch>
            <a:fillRect/>
          </a:stretch>
        </p:blipFill>
        <p:spPr>
          <a:xfrm>
            <a:off x="399297" y="666750"/>
            <a:ext cx="8249403" cy="3427569"/>
          </a:xfrm>
          <a:prstGeom prst="rect">
            <a:avLst/>
          </a:prstGeom>
        </p:spPr>
      </p:pic>
      <p:sp>
        <p:nvSpPr>
          <p:cNvPr id="4" name="Title 3">
            <a:extLst>
              <a:ext uri="{FF2B5EF4-FFF2-40B4-BE49-F238E27FC236}">
                <a16:creationId xmlns:a16="http://schemas.microsoft.com/office/drawing/2014/main" id="{BB38F805-49D4-49F1-8152-A32FE64C3BC2}"/>
              </a:ext>
            </a:extLst>
          </p:cNvPr>
          <p:cNvSpPr>
            <a:spLocks noGrp="1"/>
          </p:cNvSpPr>
          <p:nvPr>
            <p:ph type="title"/>
          </p:nvPr>
        </p:nvSpPr>
        <p:spPr>
          <a:xfrm>
            <a:off x="385698" y="342901"/>
            <a:ext cx="8605902" cy="323849"/>
          </a:xfrm>
        </p:spPr>
        <p:txBody>
          <a:bodyPr/>
          <a:lstStyle/>
          <a:p>
            <a:r>
              <a:rPr lang="en-US" dirty="0"/>
              <a:t>2021 Q2 - Reconciliation Of Non-GAAP Results</a:t>
            </a:r>
          </a:p>
        </p:txBody>
      </p:sp>
    </p:spTree>
    <p:extLst>
      <p:ext uri="{BB962C8B-B14F-4D97-AF65-F5344CB8AC3E}">
        <p14:creationId xmlns:p14="http://schemas.microsoft.com/office/powerpoint/2010/main" val="27912662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2" name="Picture 1">
            <a:extLst>
              <a:ext uri="{FF2B5EF4-FFF2-40B4-BE49-F238E27FC236}">
                <a16:creationId xmlns:a16="http://schemas.microsoft.com/office/drawing/2014/main" id="{2626A0E2-763A-404E-9ED6-00DD4CC235ED}"/>
              </a:ext>
            </a:extLst>
          </p:cNvPr>
          <p:cNvPicPr>
            <a:picLocks noChangeAspect="1"/>
          </p:cNvPicPr>
          <p:nvPr/>
        </p:nvPicPr>
        <p:blipFill>
          <a:blip r:embed="rId3"/>
          <a:stretch>
            <a:fillRect/>
          </a:stretch>
        </p:blipFill>
        <p:spPr>
          <a:xfrm>
            <a:off x="385698" y="666750"/>
            <a:ext cx="8481716" cy="2648048"/>
          </a:xfrm>
          <a:prstGeom prst="rect">
            <a:avLst/>
          </a:prstGeom>
        </p:spPr>
      </p:pic>
      <p:sp>
        <p:nvSpPr>
          <p:cNvPr id="4" name="Title 3">
            <a:extLst>
              <a:ext uri="{FF2B5EF4-FFF2-40B4-BE49-F238E27FC236}">
                <a16:creationId xmlns:a16="http://schemas.microsoft.com/office/drawing/2014/main" id="{BB38F805-49D4-49F1-8152-A32FE64C3BC2}"/>
              </a:ext>
            </a:extLst>
          </p:cNvPr>
          <p:cNvSpPr>
            <a:spLocks noGrp="1"/>
          </p:cNvSpPr>
          <p:nvPr>
            <p:ph type="title"/>
          </p:nvPr>
        </p:nvSpPr>
        <p:spPr>
          <a:xfrm>
            <a:off x="385698" y="342901"/>
            <a:ext cx="8339202" cy="323849"/>
          </a:xfrm>
        </p:spPr>
        <p:txBody>
          <a:bodyPr/>
          <a:lstStyle/>
          <a:p>
            <a:r>
              <a:rPr lang="en-US" dirty="0"/>
              <a:t>2021 Q2 - Reconciliation Of Non-GAAP Results</a:t>
            </a:r>
          </a:p>
        </p:txBody>
      </p:sp>
    </p:spTree>
    <p:extLst>
      <p:ext uri="{BB962C8B-B14F-4D97-AF65-F5344CB8AC3E}">
        <p14:creationId xmlns:p14="http://schemas.microsoft.com/office/powerpoint/2010/main" val="31165191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2" name="Picture 1">
            <a:extLst>
              <a:ext uri="{FF2B5EF4-FFF2-40B4-BE49-F238E27FC236}">
                <a16:creationId xmlns:a16="http://schemas.microsoft.com/office/drawing/2014/main" id="{3C793A89-3E2D-4B3B-B7CE-DCA1306ED920}"/>
              </a:ext>
            </a:extLst>
          </p:cNvPr>
          <p:cNvPicPr>
            <a:picLocks noChangeAspect="1"/>
          </p:cNvPicPr>
          <p:nvPr/>
        </p:nvPicPr>
        <p:blipFill>
          <a:blip r:embed="rId3"/>
          <a:stretch>
            <a:fillRect/>
          </a:stretch>
        </p:blipFill>
        <p:spPr>
          <a:xfrm>
            <a:off x="375307" y="675409"/>
            <a:ext cx="8246016" cy="3351423"/>
          </a:xfrm>
          <a:prstGeom prst="rect">
            <a:avLst/>
          </a:prstGeom>
        </p:spPr>
      </p:pic>
      <p:sp>
        <p:nvSpPr>
          <p:cNvPr id="4" name="Title 3">
            <a:extLst>
              <a:ext uri="{FF2B5EF4-FFF2-40B4-BE49-F238E27FC236}">
                <a16:creationId xmlns:a16="http://schemas.microsoft.com/office/drawing/2014/main" id="{BB38F805-49D4-49F1-8152-A32FE64C3BC2}"/>
              </a:ext>
            </a:extLst>
          </p:cNvPr>
          <p:cNvSpPr>
            <a:spLocks noGrp="1"/>
          </p:cNvSpPr>
          <p:nvPr>
            <p:ph type="title"/>
          </p:nvPr>
        </p:nvSpPr>
        <p:spPr>
          <a:xfrm>
            <a:off x="385698" y="342901"/>
            <a:ext cx="8246016" cy="323849"/>
          </a:xfrm>
        </p:spPr>
        <p:txBody>
          <a:bodyPr/>
          <a:lstStyle/>
          <a:p>
            <a:r>
              <a:rPr lang="en-US" dirty="0"/>
              <a:t>2021 Q1 - Reconciliation Of Non-GAAP Results</a:t>
            </a:r>
          </a:p>
        </p:txBody>
      </p:sp>
    </p:spTree>
    <p:extLst>
      <p:ext uri="{BB962C8B-B14F-4D97-AF65-F5344CB8AC3E}">
        <p14:creationId xmlns:p14="http://schemas.microsoft.com/office/powerpoint/2010/main" val="25921331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2" name="Picture 1">
            <a:extLst>
              <a:ext uri="{FF2B5EF4-FFF2-40B4-BE49-F238E27FC236}">
                <a16:creationId xmlns:a16="http://schemas.microsoft.com/office/drawing/2014/main" id="{0D6575E7-DFD3-4DA3-91C1-D8518EFB89CD}"/>
              </a:ext>
            </a:extLst>
          </p:cNvPr>
          <p:cNvPicPr>
            <a:picLocks noChangeAspect="1"/>
          </p:cNvPicPr>
          <p:nvPr/>
        </p:nvPicPr>
        <p:blipFill>
          <a:blip r:embed="rId3"/>
          <a:stretch>
            <a:fillRect/>
          </a:stretch>
        </p:blipFill>
        <p:spPr>
          <a:xfrm>
            <a:off x="385698" y="671945"/>
            <a:ext cx="8483409" cy="2590800"/>
          </a:xfrm>
          <a:prstGeom prst="rect">
            <a:avLst/>
          </a:prstGeom>
        </p:spPr>
      </p:pic>
      <p:sp>
        <p:nvSpPr>
          <p:cNvPr id="4" name="Title 3">
            <a:extLst>
              <a:ext uri="{FF2B5EF4-FFF2-40B4-BE49-F238E27FC236}">
                <a16:creationId xmlns:a16="http://schemas.microsoft.com/office/drawing/2014/main" id="{BB38F805-49D4-49F1-8152-A32FE64C3BC2}"/>
              </a:ext>
            </a:extLst>
          </p:cNvPr>
          <p:cNvSpPr>
            <a:spLocks noGrp="1"/>
          </p:cNvSpPr>
          <p:nvPr>
            <p:ph type="title"/>
          </p:nvPr>
        </p:nvSpPr>
        <p:spPr>
          <a:xfrm>
            <a:off x="385698" y="342901"/>
            <a:ext cx="8529702" cy="323849"/>
          </a:xfrm>
        </p:spPr>
        <p:txBody>
          <a:bodyPr/>
          <a:lstStyle/>
          <a:p>
            <a:r>
              <a:rPr lang="en-US" dirty="0"/>
              <a:t>2021 Q1 - Reconciliation Of Non-GAAP Results</a:t>
            </a:r>
          </a:p>
        </p:txBody>
      </p:sp>
    </p:spTree>
    <p:extLst>
      <p:ext uri="{BB962C8B-B14F-4D97-AF65-F5344CB8AC3E}">
        <p14:creationId xmlns:p14="http://schemas.microsoft.com/office/powerpoint/2010/main" val="14849856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8"/>
          <p:cNvSpPr txBox="1"/>
          <p:nvPr/>
        </p:nvSpPr>
        <p:spPr>
          <a:xfrm>
            <a:off x="563365" y="2143125"/>
            <a:ext cx="7557025" cy="2569904"/>
          </a:xfrm>
          <a:prstGeom prst="rect">
            <a:avLst/>
          </a:prstGeom>
          <a:noFill/>
          <a:ln>
            <a:noFill/>
          </a:ln>
        </p:spPr>
        <p:txBody>
          <a:bodyPr spcFirstLastPara="1" wrap="square" lIns="68569" tIns="34275" rIns="68569" bIns="34275" anchor="t" anchorCtr="0">
            <a:spAutoFit/>
          </a:bodyPr>
          <a:lstStyle/>
          <a:p>
            <a:pPr>
              <a:lnSpc>
                <a:spcPts val="6500"/>
              </a:lnSpc>
            </a:pPr>
            <a:r>
              <a:rPr lang="en-US" sz="6000" b="1" dirty="0">
                <a:solidFill>
                  <a:schemeClr val="dk1"/>
                </a:solidFill>
                <a:latin typeface="Nunito Sans Black"/>
                <a:ea typeface="Nunito Sans Black"/>
                <a:cs typeface="Nunito Sans Black"/>
                <a:sym typeface="Nunito Sans Black"/>
              </a:rPr>
              <a:t>The future of </a:t>
            </a:r>
            <a:br>
              <a:rPr lang="en-US" sz="6000" b="1" dirty="0">
                <a:solidFill>
                  <a:schemeClr val="dk1"/>
                </a:solidFill>
                <a:latin typeface="Nunito Sans Black"/>
                <a:ea typeface="Nunito Sans Black"/>
                <a:cs typeface="Nunito Sans Black"/>
                <a:sym typeface="Nunito Sans Black"/>
              </a:rPr>
            </a:br>
            <a:r>
              <a:rPr lang="en-US" sz="6000" b="1" dirty="0">
                <a:solidFill>
                  <a:schemeClr val="dk1"/>
                </a:solidFill>
                <a:latin typeface="Nunito Sans Black"/>
                <a:ea typeface="Nunito Sans Black"/>
                <a:cs typeface="Nunito Sans Black"/>
                <a:sym typeface="Nunito Sans Black"/>
              </a:rPr>
              <a:t>renewable energy</a:t>
            </a:r>
            <a:br>
              <a:rPr lang="en-US" sz="6000" b="1" dirty="0">
                <a:solidFill>
                  <a:schemeClr val="dk1"/>
                </a:solidFill>
                <a:latin typeface="Nunito Sans Black"/>
                <a:ea typeface="Nunito Sans Black"/>
                <a:cs typeface="Nunito Sans Black"/>
                <a:sym typeface="Nunito Sans Black"/>
              </a:rPr>
            </a:br>
            <a:r>
              <a:rPr lang="en-US" sz="6000" b="1" dirty="0">
                <a:solidFill>
                  <a:schemeClr val="dk1"/>
                </a:solidFill>
                <a:latin typeface="Nunito Sans Black"/>
                <a:ea typeface="Nunito Sans Black"/>
                <a:cs typeface="Nunito Sans Black"/>
                <a:sym typeface="Nunito Sans Black"/>
              </a:rPr>
              <a:t>is </a:t>
            </a:r>
            <a:r>
              <a:rPr lang="en-US" sz="6000" b="1" dirty="0">
                <a:solidFill>
                  <a:srgbClr val="0077CC"/>
                </a:solidFill>
                <a:latin typeface="Nunito Sans Black"/>
                <a:ea typeface="Nunito Sans Black"/>
                <a:cs typeface="Nunito Sans Black"/>
                <a:sym typeface="Nunito Sans Black"/>
              </a:rPr>
              <a:t>computing.</a:t>
            </a:r>
            <a:endParaRPr sz="135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42"/>
          <p:cNvPicPr preferRelativeResize="0"/>
          <p:nvPr/>
        </p:nvPicPr>
        <p:blipFill rotWithShape="1">
          <a:blip r:embed="rId3">
            <a:alphaModFix/>
          </a:blip>
          <a:srcRect l="10" r="9"/>
          <a:stretch/>
        </p:blipFill>
        <p:spPr>
          <a:xfrm>
            <a:off x="-4530" y="-3820"/>
            <a:ext cx="9148529" cy="5147321"/>
          </a:xfrm>
          <a:prstGeom prst="rect">
            <a:avLst/>
          </a:prstGeom>
          <a:noFill/>
          <a:ln>
            <a:noFill/>
          </a:ln>
        </p:spPr>
      </p:pic>
      <p:sp>
        <p:nvSpPr>
          <p:cNvPr id="313" name="Google Shape;313;p42"/>
          <p:cNvSpPr txBox="1"/>
          <p:nvPr/>
        </p:nvSpPr>
        <p:spPr>
          <a:xfrm>
            <a:off x="2656691" y="3879469"/>
            <a:ext cx="3830616" cy="807883"/>
          </a:xfrm>
          <a:prstGeom prst="rect">
            <a:avLst/>
          </a:prstGeom>
          <a:noFill/>
          <a:ln>
            <a:noFill/>
          </a:ln>
        </p:spPr>
        <p:txBody>
          <a:bodyPr spcFirstLastPara="1" wrap="square" lIns="68569" tIns="34275" rIns="68569" bIns="34275" anchor="t" anchorCtr="0">
            <a:spAutoFit/>
          </a:bodyPr>
          <a:lstStyle/>
          <a:p>
            <a:pPr algn="ctr"/>
            <a:r>
              <a:rPr lang="en-US" sz="2400" dirty="0">
                <a:solidFill>
                  <a:schemeClr val="lt1"/>
                </a:solidFill>
                <a:latin typeface="Nunito Sans Light"/>
                <a:ea typeface="Nunito Sans Light"/>
                <a:cs typeface="Nunito Sans Light"/>
                <a:sym typeface="Nunito Sans Light"/>
              </a:rPr>
              <a:t>Learn more at </a:t>
            </a:r>
            <a:r>
              <a:rPr lang="en-US" sz="2400" dirty="0">
                <a:solidFill>
                  <a:srgbClr val="CC5500"/>
                </a:solidFill>
                <a:latin typeface="Nunito Sans Light"/>
                <a:ea typeface="Nunito Sans Light"/>
                <a:cs typeface="Nunito Sans Light"/>
                <a:sym typeface="Nunito Sans Light"/>
              </a:rPr>
              <a:t>solunacomputing.com</a:t>
            </a:r>
            <a:endParaRPr sz="2400" dirty="0">
              <a:solidFill>
                <a:srgbClr val="CC5500"/>
              </a:solidFill>
              <a:latin typeface="Nunito Sans Light"/>
              <a:ea typeface="Nunito Sans Light"/>
              <a:cs typeface="Nunito Sans Light"/>
              <a:sym typeface="Nunito Sans Light"/>
            </a:endParaRPr>
          </a:p>
        </p:txBody>
      </p:sp>
      <p:pic>
        <p:nvPicPr>
          <p:cNvPr id="314" name="Google Shape;314;p42"/>
          <p:cNvPicPr preferRelativeResize="0"/>
          <p:nvPr/>
        </p:nvPicPr>
        <p:blipFill rotWithShape="1">
          <a:blip r:embed="rId4">
            <a:alphaModFix/>
          </a:blip>
          <a:srcRect/>
          <a:stretch/>
        </p:blipFill>
        <p:spPr>
          <a:xfrm>
            <a:off x="3808395" y="654237"/>
            <a:ext cx="1527210" cy="28779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9" name="Picture 8">
            <a:extLst>
              <a:ext uri="{FF2B5EF4-FFF2-40B4-BE49-F238E27FC236}">
                <a16:creationId xmlns:a16="http://schemas.microsoft.com/office/drawing/2014/main" id="{C712B759-EDE5-0A47-ACDC-358735350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49" y="873032"/>
            <a:ext cx="4014851" cy="4022817"/>
          </a:xfrm>
          <a:prstGeom prst="rect">
            <a:avLst/>
          </a:prstGeom>
        </p:spPr>
      </p:pic>
      <p:sp>
        <p:nvSpPr>
          <p:cNvPr id="2" name="Title 1">
            <a:extLst>
              <a:ext uri="{FF2B5EF4-FFF2-40B4-BE49-F238E27FC236}">
                <a16:creationId xmlns:a16="http://schemas.microsoft.com/office/drawing/2014/main" id="{24E23516-E833-3443-9D00-1DA8F91C1DBA}"/>
              </a:ext>
            </a:extLst>
          </p:cNvPr>
          <p:cNvSpPr>
            <a:spLocks noGrp="1"/>
          </p:cNvSpPr>
          <p:nvPr>
            <p:ph type="title"/>
          </p:nvPr>
        </p:nvSpPr>
        <p:spPr>
          <a:xfrm>
            <a:off x="609600" y="438151"/>
            <a:ext cx="8339201" cy="323849"/>
          </a:xfrm>
        </p:spPr>
        <p:txBody>
          <a:bodyPr/>
          <a:lstStyle/>
          <a:p>
            <a:r>
              <a:rPr lang="en-US" dirty="0"/>
              <a:t>Key Operating Principles</a:t>
            </a:r>
          </a:p>
        </p:txBody>
      </p:sp>
      <p:sp>
        <p:nvSpPr>
          <p:cNvPr id="10" name="TextBox 9">
            <a:extLst>
              <a:ext uri="{FF2B5EF4-FFF2-40B4-BE49-F238E27FC236}">
                <a16:creationId xmlns:a16="http://schemas.microsoft.com/office/drawing/2014/main" id="{A2797B80-78AC-AA44-9F37-5CB2175AC812}"/>
              </a:ext>
            </a:extLst>
          </p:cNvPr>
          <p:cNvSpPr txBox="1"/>
          <p:nvPr/>
        </p:nvSpPr>
        <p:spPr>
          <a:xfrm>
            <a:off x="533400" y="4792365"/>
            <a:ext cx="1963999"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Nunito" pitchFamily="2" charset="77"/>
                <a:ea typeface="+mn-ea"/>
                <a:cs typeface="+mn-cs"/>
              </a:rPr>
              <a:t>(1) Calculated as a percent of total undiluted shares</a:t>
            </a:r>
          </a:p>
        </p:txBody>
      </p:sp>
      <p:sp>
        <p:nvSpPr>
          <p:cNvPr id="3" name="TextBox 2">
            <a:extLst>
              <a:ext uri="{FF2B5EF4-FFF2-40B4-BE49-F238E27FC236}">
                <a16:creationId xmlns:a16="http://schemas.microsoft.com/office/drawing/2014/main" id="{40BA1B38-3E2A-F99F-EE5E-56C133446243}"/>
              </a:ext>
            </a:extLst>
          </p:cNvPr>
          <p:cNvSpPr txBox="1"/>
          <p:nvPr/>
        </p:nvSpPr>
        <p:spPr>
          <a:xfrm>
            <a:off x="2743200" y="1538625"/>
            <a:ext cx="469233" cy="19492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30000" noProof="0" dirty="0">
              <a:ln>
                <a:noFill/>
              </a:ln>
              <a:solidFill>
                <a:srgbClr val="000000"/>
              </a:solidFill>
              <a:effectLst/>
              <a:uLnTx/>
              <a:uFillTx/>
              <a:latin typeface="Calibri"/>
              <a:ea typeface="+mn-ea"/>
              <a:cs typeface="+mn-cs"/>
            </a:endParaRPr>
          </a:p>
        </p:txBody>
      </p:sp>
      <p:sp>
        <p:nvSpPr>
          <p:cNvPr id="4" name="TextBox 3">
            <a:extLst>
              <a:ext uri="{FF2B5EF4-FFF2-40B4-BE49-F238E27FC236}">
                <a16:creationId xmlns:a16="http://schemas.microsoft.com/office/drawing/2014/main" id="{E5E6D3B0-77BF-3700-BDB8-A7C7AAAE9067}"/>
              </a:ext>
            </a:extLst>
          </p:cNvPr>
          <p:cNvSpPr txBox="1"/>
          <p:nvPr/>
        </p:nvSpPr>
        <p:spPr>
          <a:xfrm>
            <a:off x="2675404" y="1512265"/>
            <a:ext cx="516156"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mn-cs"/>
              </a:rPr>
              <a:t>28%</a:t>
            </a:r>
            <a:r>
              <a:rPr kumimoji="0" lang="en-US" sz="1000" b="0" i="0" u="none" strike="noStrike" kern="1200" cap="none" spc="0" normalizeH="0" baseline="30000" noProof="0" dirty="0">
                <a:ln>
                  <a:noFill/>
                </a:ln>
                <a:solidFill>
                  <a:srgbClr val="000000"/>
                </a:solidFill>
                <a:effectLst/>
                <a:uLnTx/>
                <a:uFillTx/>
                <a:latin typeface="Calibri"/>
                <a:ea typeface="+mn-ea"/>
                <a:cs typeface="+mn-cs"/>
              </a:rPr>
              <a:t>(1)</a:t>
            </a:r>
          </a:p>
        </p:txBody>
      </p:sp>
    </p:spTree>
    <p:extLst>
      <p:ext uri="{BB962C8B-B14F-4D97-AF65-F5344CB8AC3E}">
        <p14:creationId xmlns:p14="http://schemas.microsoft.com/office/powerpoint/2010/main" val="301963571"/>
      </p:ext>
    </p:extLst>
  </p:cSld>
  <p:clrMapOvr>
    <a:masterClrMapping/>
  </p:clrMapOvr>
  <mc:AlternateContent xmlns:mc="http://schemas.openxmlformats.org/markup-compatibility/2006" xmlns:p14="http://schemas.microsoft.com/office/powerpoint/2010/main">
    <mc:Choice Requires="p14">
      <p:transition spd="slow" p14:dur="2000" advTm="90011"/>
    </mc:Choice>
    <mc:Fallback xmlns="">
      <p:transition spd="slow" advTm="9001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6"/>
          <p:cNvSpPr/>
          <p:nvPr/>
        </p:nvSpPr>
        <p:spPr>
          <a:xfrm>
            <a:off x="6089904" y="0"/>
            <a:ext cx="3054096" cy="5143500"/>
          </a:xfrm>
          <a:prstGeom prst="rect">
            <a:avLst/>
          </a:prstGeom>
          <a:solidFill>
            <a:srgbClr val="113377"/>
          </a:solidFill>
          <a:ln>
            <a:noFill/>
          </a:ln>
        </p:spPr>
        <p:txBody>
          <a:bodyPr spcFirstLastPara="1" wrap="square" lIns="68569" tIns="34275" rIns="68569" bIns="3427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srgbClr val="113377"/>
              </a:solidFill>
              <a:effectLst/>
              <a:uLnTx/>
              <a:uFillTx/>
              <a:latin typeface="Calibri"/>
              <a:ea typeface="Calibri"/>
              <a:cs typeface="Calibri"/>
              <a:sym typeface="Calibri"/>
            </a:endParaRPr>
          </a:p>
        </p:txBody>
      </p:sp>
      <p:sp>
        <p:nvSpPr>
          <p:cNvPr id="232" name="Google Shape;232;p36"/>
          <p:cNvSpPr/>
          <p:nvPr/>
        </p:nvSpPr>
        <p:spPr>
          <a:xfrm>
            <a:off x="3044952" y="0"/>
            <a:ext cx="3364492" cy="5143500"/>
          </a:xfrm>
          <a:prstGeom prst="rightArrowCallout">
            <a:avLst>
              <a:gd name="adj1" fmla="val 17644"/>
              <a:gd name="adj2" fmla="val 8822"/>
              <a:gd name="adj3" fmla="val 9146"/>
              <a:gd name="adj4" fmla="val 90854"/>
            </a:avLst>
          </a:prstGeom>
          <a:blipFill rotWithShape="1">
            <a:blip r:embed="rId3">
              <a:alphaModFix/>
            </a:blip>
            <a:tile tx="2247900" ty="0" sx="71000" sy="71000" flip="none" algn="ctr"/>
          </a:blipFill>
          <a:ln>
            <a:noFill/>
          </a:ln>
        </p:spPr>
        <p:txBody>
          <a:bodyPr spcFirstLastPara="1" wrap="square" lIns="68569" tIns="34275" rIns="68569" bIns="3427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sp>
        <p:nvSpPr>
          <p:cNvPr id="233" name="Google Shape;233;p36"/>
          <p:cNvSpPr/>
          <p:nvPr/>
        </p:nvSpPr>
        <p:spPr>
          <a:xfrm>
            <a:off x="3043517" y="1471108"/>
            <a:ext cx="3056148" cy="3672392"/>
          </a:xfrm>
          <a:prstGeom prst="rect">
            <a:avLst/>
          </a:prstGeom>
          <a:gradFill>
            <a:gsLst>
              <a:gs pos="0">
                <a:srgbClr val="000000">
                  <a:alpha val="0"/>
                </a:srgbClr>
              </a:gs>
              <a:gs pos="85000">
                <a:srgbClr val="000000">
                  <a:alpha val="44705"/>
                </a:srgbClr>
              </a:gs>
              <a:gs pos="100000">
                <a:srgbClr val="000000">
                  <a:alpha val="44705"/>
                </a:srgbClr>
              </a:gs>
            </a:gsLst>
            <a:lin ang="5400000" scaled="0"/>
          </a:gradFill>
          <a:ln>
            <a:noFill/>
          </a:ln>
        </p:spPr>
        <p:txBody>
          <a:bodyPr spcFirstLastPara="1" wrap="square" lIns="68569" tIns="34275" rIns="68569" bIns="3427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sp>
        <p:nvSpPr>
          <p:cNvPr id="234" name="Google Shape;234;p36"/>
          <p:cNvSpPr/>
          <p:nvPr/>
        </p:nvSpPr>
        <p:spPr>
          <a:xfrm>
            <a:off x="-1" y="1"/>
            <a:ext cx="3364492" cy="5143500"/>
          </a:xfrm>
          <a:prstGeom prst="rightArrowCallout">
            <a:avLst>
              <a:gd name="adj1" fmla="val 34894"/>
              <a:gd name="adj2" fmla="val 9035"/>
              <a:gd name="adj3" fmla="val 9361"/>
              <a:gd name="adj4" fmla="val 90639"/>
            </a:avLst>
          </a:prstGeom>
          <a:solidFill>
            <a:schemeClr val="lt1"/>
          </a:solidFill>
          <a:ln>
            <a:noFill/>
          </a:ln>
        </p:spPr>
        <p:txBody>
          <a:bodyPr spcFirstLastPara="1" wrap="square" lIns="68569" tIns="34275" rIns="68569" bIns="3427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sp>
        <p:nvSpPr>
          <p:cNvPr id="236" name="Google Shape;236;p36"/>
          <p:cNvSpPr txBox="1"/>
          <p:nvPr/>
        </p:nvSpPr>
        <p:spPr>
          <a:xfrm>
            <a:off x="6468521" y="4117533"/>
            <a:ext cx="2287718" cy="646331"/>
          </a:xfrm>
          <a:prstGeom prst="rect">
            <a:avLst/>
          </a:prstGeom>
          <a:noFill/>
          <a:ln>
            <a:noFill/>
          </a:ln>
        </p:spPr>
        <p:txBody>
          <a:bodyPr spcFirstLastPara="1" wrap="squar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Nunito Sans Black"/>
                <a:ea typeface="Nunito Sans Black"/>
                <a:cs typeface="Nunito Sans Black"/>
                <a:sym typeface="Nunito Sans Black"/>
              </a:rPr>
              <a:t>Batch-oriented</a:t>
            </a:r>
            <a:endParaRPr kumimoji="0" sz="11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Nunito Sans Black"/>
                <a:ea typeface="Nunito Sans Black"/>
                <a:cs typeface="Nunito Sans Black"/>
                <a:sym typeface="Nunito Sans Black"/>
              </a:rPr>
              <a:t>Computing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Nunito Sans Black"/>
                <a:ea typeface="Nunito Sans Black"/>
                <a:cs typeface="Nunito Sans Black"/>
                <a:sym typeface="Nunito Sans Black"/>
              </a:rPr>
              <a:t>like cryptocurrency mining</a:t>
            </a:r>
            <a:endParaRPr kumimoji="0" sz="1100" b="1" i="1" u="none" strike="noStrike" kern="1200" cap="none" spc="0" normalizeH="0" baseline="0" noProof="0" dirty="0">
              <a:ln>
                <a:noFill/>
              </a:ln>
              <a:solidFill>
                <a:srgbClr val="FFFFFF"/>
              </a:solidFill>
              <a:effectLst/>
              <a:uLnTx/>
              <a:uFillTx/>
              <a:latin typeface="Nunito Sans Black"/>
              <a:ea typeface="Nunito Sans Black"/>
              <a:cs typeface="Nunito Sans Black"/>
              <a:sym typeface="Nunito Sans Black"/>
            </a:endParaRPr>
          </a:p>
        </p:txBody>
      </p:sp>
      <p:pic>
        <p:nvPicPr>
          <p:cNvPr id="237" name="Google Shape;237;p36"/>
          <p:cNvPicPr preferRelativeResize="0"/>
          <p:nvPr/>
        </p:nvPicPr>
        <p:blipFill rotWithShape="1">
          <a:blip r:embed="rId4">
            <a:alphaModFix/>
          </a:blip>
          <a:srcRect/>
          <a:stretch/>
        </p:blipFill>
        <p:spPr>
          <a:xfrm>
            <a:off x="1212681" y="583421"/>
            <a:ext cx="618154" cy="599665"/>
          </a:xfrm>
          <a:prstGeom prst="rect">
            <a:avLst/>
          </a:prstGeom>
          <a:noFill/>
          <a:ln>
            <a:noFill/>
          </a:ln>
        </p:spPr>
      </p:pic>
      <p:pic>
        <p:nvPicPr>
          <p:cNvPr id="238" name="Google Shape;238;p36"/>
          <p:cNvPicPr preferRelativeResize="0"/>
          <p:nvPr/>
        </p:nvPicPr>
        <p:blipFill rotWithShape="1">
          <a:blip r:embed="rId5">
            <a:alphaModFix/>
          </a:blip>
          <a:srcRect/>
          <a:stretch/>
        </p:blipFill>
        <p:spPr>
          <a:xfrm>
            <a:off x="1212681" y="1471107"/>
            <a:ext cx="618154" cy="599665"/>
          </a:xfrm>
          <a:prstGeom prst="rect">
            <a:avLst/>
          </a:prstGeom>
          <a:noFill/>
          <a:ln>
            <a:noFill/>
          </a:ln>
        </p:spPr>
      </p:pic>
      <p:pic>
        <p:nvPicPr>
          <p:cNvPr id="239" name="Google Shape;239;p36"/>
          <p:cNvPicPr preferRelativeResize="0"/>
          <p:nvPr/>
        </p:nvPicPr>
        <p:blipFill rotWithShape="1">
          <a:blip r:embed="rId6">
            <a:alphaModFix/>
          </a:blip>
          <a:srcRect/>
          <a:stretch/>
        </p:blipFill>
        <p:spPr>
          <a:xfrm>
            <a:off x="1239874" y="3246481"/>
            <a:ext cx="592397" cy="599665"/>
          </a:xfrm>
          <a:prstGeom prst="rect">
            <a:avLst/>
          </a:prstGeom>
          <a:noFill/>
          <a:ln>
            <a:noFill/>
          </a:ln>
        </p:spPr>
      </p:pic>
      <p:pic>
        <p:nvPicPr>
          <p:cNvPr id="240" name="Google Shape;240;p36"/>
          <p:cNvPicPr preferRelativeResize="0"/>
          <p:nvPr/>
        </p:nvPicPr>
        <p:blipFill rotWithShape="1">
          <a:blip r:embed="rId7">
            <a:alphaModFix/>
          </a:blip>
          <a:srcRect/>
          <a:stretch/>
        </p:blipFill>
        <p:spPr>
          <a:xfrm>
            <a:off x="1212681" y="2358794"/>
            <a:ext cx="618154" cy="599665"/>
          </a:xfrm>
          <a:prstGeom prst="rect">
            <a:avLst/>
          </a:prstGeom>
          <a:noFill/>
          <a:ln>
            <a:noFill/>
          </a:ln>
        </p:spPr>
      </p:pic>
      <p:sp>
        <p:nvSpPr>
          <p:cNvPr id="242" name="Google Shape;242;p36"/>
          <p:cNvSpPr txBox="1"/>
          <p:nvPr/>
        </p:nvSpPr>
        <p:spPr>
          <a:xfrm>
            <a:off x="264232" y="4163698"/>
            <a:ext cx="2516489" cy="534603"/>
          </a:xfrm>
          <a:prstGeom prst="rect">
            <a:avLst/>
          </a:prstGeom>
          <a:noFill/>
          <a:ln>
            <a:noFill/>
          </a:ln>
        </p:spPr>
        <p:txBody>
          <a:bodyPr spcFirstLastPara="1" wrap="square" lIns="68569" tIns="34275" rIns="68569" bIns="34275" anchor="t" anchorCtr="0">
            <a:spAutoFit/>
          </a:bodyPr>
          <a:lstStyle/>
          <a:p>
            <a:pPr marL="0" marR="0" lvl="0" indent="0" algn="ctr" defTabSz="457200" rtl="0" eaLnBrk="1" fontAlgn="auto" latinLnBrk="0" hangingPunct="1">
              <a:lnSpc>
                <a:spcPct val="108333"/>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Nunito Sans Black"/>
                <a:ea typeface="Nunito Sans Black"/>
                <a:cs typeface="Nunito Sans Black"/>
                <a:sym typeface="Nunito Sans Black"/>
              </a:rPr>
              <a:t>Excess energy from</a:t>
            </a:r>
            <a:br>
              <a:rPr kumimoji="0" lang="en-US" sz="1400" b="1" i="0" u="none" strike="noStrike" kern="1200" cap="none" spc="0" normalizeH="0" baseline="0" noProof="0" dirty="0">
                <a:ln>
                  <a:noFill/>
                </a:ln>
                <a:solidFill>
                  <a:srgbClr val="000000"/>
                </a:solidFill>
                <a:effectLst/>
                <a:uLnTx/>
                <a:uFillTx/>
                <a:latin typeface="Nunito Sans Black"/>
                <a:ea typeface="Nunito Sans Black"/>
                <a:cs typeface="Nunito Sans Black"/>
                <a:sym typeface="Nunito Sans Black"/>
              </a:rPr>
            </a:br>
            <a:r>
              <a:rPr kumimoji="0" lang="en-US" sz="1400" b="1" i="0" u="none" strike="noStrike" kern="1200" cap="none" spc="0" normalizeH="0" baseline="0" noProof="0" dirty="0">
                <a:ln>
                  <a:noFill/>
                </a:ln>
                <a:solidFill>
                  <a:srgbClr val="000000"/>
                </a:solidFill>
                <a:effectLst/>
                <a:uLnTx/>
                <a:uFillTx/>
                <a:latin typeface="Nunito Sans Black"/>
                <a:ea typeface="Nunito Sans Black"/>
                <a:cs typeface="Nunito Sans Black"/>
                <a:sym typeface="Nunito Sans Black"/>
              </a:rPr>
              <a:t>renewable sources</a:t>
            </a:r>
            <a:endParaRPr kumimoji="0" sz="11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4" name="Picture 3" descr="Icon&#10;&#10;Description automatically generated">
            <a:extLst>
              <a:ext uri="{FF2B5EF4-FFF2-40B4-BE49-F238E27FC236}">
                <a16:creationId xmlns:a16="http://schemas.microsoft.com/office/drawing/2014/main" id="{67DDFCF4-8EED-9949-8551-CB35283337D2}"/>
              </a:ext>
            </a:extLst>
          </p:cNvPr>
          <p:cNvPicPr>
            <a:picLocks noChangeAspect="1"/>
          </p:cNvPicPr>
          <p:nvPr/>
        </p:nvPicPr>
        <p:blipFill>
          <a:blip r:embed="rId8"/>
          <a:stretch>
            <a:fillRect/>
          </a:stretch>
        </p:blipFill>
        <p:spPr>
          <a:xfrm>
            <a:off x="6576076" y="1535446"/>
            <a:ext cx="2072609" cy="2072609"/>
          </a:xfrm>
          <a:prstGeom prst="rect">
            <a:avLst/>
          </a:prstGeom>
        </p:spPr>
      </p:pic>
      <p:sp>
        <p:nvSpPr>
          <p:cNvPr id="14" name="Google Shape;235;p36">
            <a:extLst>
              <a:ext uri="{FF2B5EF4-FFF2-40B4-BE49-F238E27FC236}">
                <a16:creationId xmlns:a16="http://schemas.microsoft.com/office/drawing/2014/main" id="{ED38AA4E-3469-D744-8660-4AA22698523C}"/>
              </a:ext>
            </a:extLst>
          </p:cNvPr>
          <p:cNvSpPr txBox="1"/>
          <p:nvPr/>
        </p:nvSpPr>
        <p:spPr>
          <a:xfrm>
            <a:off x="3286796" y="1735296"/>
            <a:ext cx="2480616" cy="1846659"/>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Nunito Sans" pitchFamily="2" charset="77"/>
                <a:ea typeface="+mn-ea"/>
                <a:cs typeface="+mn-cs"/>
              </a:rPr>
              <a:t>We buy </a:t>
            </a:r>
            <a:r>
              <a:rPr kumimoji="0" lang="en-US" sz="2000" b="1" i="1" u="none" strike="noStrike" kern="1200" cap="none" spc="0" normalizeH="0" baseline="0" noProof="0" dirty="0">
                <a:ln>
                  <a:noFill/>
                </a:ln>
                <a:solidFill>
                  <a:srgbClr val="FFFFFF"/>
                </a:solidFill>
                <a:effectLst/>
                <a:uLnTx/>
                <a:uFillTx/>
                <a:latin typeface="Nunito Sans" pitchFamily="2" charset="77"/>
                <a:ea typeface="+mn-ea"/>
                <a:cs typeface="+mn-cs"/>
              </a:rPr>
              <a:t>curtailed</a:t>
            </a:r>
            <a:r>
              <a:rPr kumimoji="0" lang="en-US" sz="2000" b="1" i="0" u="none" strike="noStrike" kern="1200" cap="none" spc="0" normalizeH="0" baseline="0" noProof="0" dirty="0">
                <a:ln>
                  <a:noFill/>
                </a:ln>
                <a:solidFill>
                  <a:srgbClr val="FFFFFF"/>
                </a:solidFill>
                <a:effectLst/>
                <a:uLnTx/>
                <a:uFillTx/>
                <a:latin typeface="Nunito Sans" pitchFamily="2" charset="77"/>
                <a:ea typeface="+mn-ea"/>
                <a:cs typeface="+mn-cs"/>
              </a:rPr>
              <a:t> energy from renewable power plants and convert it to clean, low-cost global computing.</a:t>
            </a:r>
          </a:p>
        </p:txBody>
      </p:sp>
      <p:sp>
        <p:nvSpPr>
          <p:cNvPr id="16" name="TextBox 15">
            <a:extLst>
              <a:ext uri="{FF2B5EF4-FFF2-40B4-BE49-F238E27FC236}">
                <a16:creationId xmlns:a16="http://schemas.microsoft.com/office/drawing/2014/main" id="{1AD2449C-FED7-5478-5A46-1B10C9F38900}"/>
              </a:ext>
            </a:extLst>
          </p:cNvPr>
          <p:cNvSpPr txBox="1"/>
          <p:nvPr/>
        </p:nvSpPr>
        <p:spPr>
          <a:xfrm>
            <a:off x="107626" y="4933950"/>
            <a:ext cx="114300"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lumMod val="65000"/>
                  </a:srgbClr>
                </a:solidFill>
                <a:effectLst/>
                <a:uLnTx/>
                <a:uFillTx/>
                <a:latin typeface="Nunito Sans Light" pitchFamily="2" charset="0"/>
                <a:ea typeface="+mn-ea"/>
                <a:cs typeface="+mn-cs"/>
              </a:rPr>
              <a:t>7</a:t>
            </a:r>
          </a:p>
        </p:txBody>
      </p:sp>
    </p:spTree>
  </p:cSld>
  <p:clrMapOvr>
    <a:masterClrMapping/>
  </p:clrMapOvr>
  <mc:AlternateContent xmlns:mc="http://schemas.openxmlformats.org/markup-compatibility/2006" xmlns:p14="http://schemas.microsoft.com/office/powerpoint/2010/main">
    <mc:Choice Requires="p14">
      <p:transition spd="slow" p14:dur="2000" advTm="29224"/>
    </mc:Choice>
    <mc:Fallback xmlns="">
      <p:transition spd="slow" advTm="2922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60" name="Google Shape;260;p37"/>
          <p:cNvSpPr txBox="1"/>
          <p:nvPr/>
        </p:nvSpPr>
        <p:spPr>
          <a:xfrm>
            <a:off x="334099" y="316886"/>
            <a:ext cx="3998859" cy="4501202"/>
          </a:xfrm>
          <a:prstGeom prst="rect">
            <a:avLst/>
          </a:prstGeom>
          <a:noFill/>
          <a:ln>
            <a:noFill/>
          </a:ln>
        </p:spPr>
        <p:txBody>
          <a:bodyPr spcFirstLastPara="1" wrap="square" lIns="68569" tIns="34275" rIns="68569" bIns="34275"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Nunito Sans Black"/>
                <a:ea typeface="Nunito Sans Black"/>
                <a:cs typeface="Nunito Sans Black"/>
                <a:sym typeface="Nunito Sans Black"/>
              </a:rPr>
              <a:t>The opportunity beyond crypto 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srgbClr val="2B76BC"/>
                </a:solidFill>
                <a:effectLst/>
                <a:uLnTx/>
                <a:uFillTx/>
                <a:latin typeface="Nunito Sans Black"/>
                <a:ea typeface="Nunito Sans Black"/>
                <a:cs typeface="Nunito Sans Black"/>
                <a:sym typeface="Nunito Sans Black"/>
              </a:rPr>
              <a:t>Batchable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srgbClr val="2B76BC"/>
                </a:solidFill>
                <a:effectLst/>
                <a:uLnTx/>
                <a:uFillTx/>
                <a:latin typeface="Nunito Sans Black"/>
                <a:ea typeface="Nunito Sans Black"/>
                <a:cs typeface="Nunito Sans Black"/>
                <a:sym typeface="Nunito Sans Black"/>
              </a:rPr>
              <a:t>Computing</a:t>
            </a:r>
            <a:endParaRPr kumimoji="0" lang="en-US" sz="4800" b="1" i="1" u="none" strike="noStrike" kern="1200" cap="none" spc="0" normalizeH="0" baseline="0" noProof="0" dirty="0">
              <a:ln>
                <a:noFill/>
              </a:ln>
              <a:solidFill>
                <a:srgbClr val="000000"/>
              </a:solidFill>
              <a:effectLst/>
              <a:uLnTx/>
              <a:uFillTx/>
              <a:latin typeface="Nunito Sans Black"/>
              <a:ea typeface="Nunito Sans Black"/>
              <a:cs typeface="Nunito Sans Black"/>
              <a:sym typeface="Nunito Sans Black"/>
            </a:endParaRPr>
          </a:p>
        </p:txBody>
      </p:sp>
      <p:pic>
        <p:nvPicPr>
          <p:cNvPr id="21" name="Picture 20">
            <a:extLst>
              <a:ext uri="{FF2B5EF4-FFF2-40B4-BE49-F238E27FC236}">
                <a16:creationId xmlns:a16="http://schemas.microsoft.com/office/drawing/2014/main" id="{406445B5-73D6-1646-8D19-BF000C99E056}"/>
              </a:ext>
            </a:extLst>
          </p:cNvPr>
          <p:cNvPicPr>
            <a:picLocks noChangeAspect="1"/>
          </p:cNvPicPr>
          <p:nvPr/>
        </p:nvPicPr>
        <p:blipFill rotWithShape="1">
          <a:blip r:embed="rId3">
            <a:extLst>
              <a:ext uri="{28A0092B-C50C-407E-A947-70E740481C1C}">
                <a14:useLocalDpi xmlns:a14="http://schemas.microsoft.com/office/drawing/2010/main" val="0"/>
              </a:ext>
            </a:extLst>
          </a:blip>
          <a:srcRect b="57219"/>
          <a:stretch/>
        </p:blipFill>
        <p:spPr>
          <a:xfrm>
            <a:off x="4583614" y="0"/>
            <a:ext cx="4560386" cy="1283744"/>
          </a:xfrm>
          <a:prstGeom prst="rect">
            <a:avLst/>
          </a:prstGeom>
        </p:spPr>
      </p:pic>
      <p:pic>
        <p:nvPicPr>
          <p:cNvPr id="22" name="Google Shape;248;p37">
            <a:extLst>
              <a:ext uri="{FF2B5EF4-FFF2-40B4-BE49-F238E27FC236}">
                <a16:creationId xmlns:a16="http://schemas.microsoft.com/office/drawing/2014/main" id="{158F96B1-7A67-C146-90C7-CCC014EF2C98}"/>
              </a:ext>
            </a:extLst>
          </p:cNvPr>
          <p:cNvPicPr preferRelativeResize="0"/>
          <p:nvPr/>
        </p:nvPicPr>
        <p:blipFill rotWithShape="1">
          <a:blip r:embed="rId4">
            <a:alphaModFix/>
          </a:blip>
          <a:srcRect t="40029" b="5947"/>
          <a:stretch/>
        </p:blipFill>
        <p:spPr>
          <a:xfrm>
            <a:off x="4567428" y="2567488"/>
            <a:ext cx="4576573" cy="1299758"/>
          </a:xfrm>
          <a:prstGeom prst="rect">
            <a:avLst/>
          </a:prstGeom>
          <a:noFill/>
          <a:ln>
            <a:noFill/>
          </a:ln>
        </p:spPr>
      </p:pic>
      <p:pic>
        <p:nvPicPr>
          <p:cNvPr id="23" name="Google Shape;249;p37">
            <a:extLst>
              <a:ext uri="{FF2B5EF4-FFF2-40B4-BE49-F238E27FC236}">
                <a16:creationId xmlns:a16="http://schemas.microsoft.com/office/drawing/2014/main" id="{47972591-85B2-084A-BD05-82DE9D66780B}"/>
              </a:ext>
            </a:extLst>
          </p:cNvPr>
          <p:cNvPicPr preferRelativeResize="0"/>
          <p:nvPr/>
        </p:nvPicPr>
        <p:blipFill rotWithShape="1">
          <a:blip r:embed="rId5">
            <a:alphaModFix/>
          </a:blip>
          <a:srcRect t="20967" r="7191" b="37189"/>
          <a:stretch/>
        </p:blipFill>
        <p:spPr>
          <a:xfrm>
            <a:off x="4567426" y="1283743"/>
            <a:ext cx="4576574" cy="1283744"/>
          </a:xfrm>
          <a:prstGeom prst="rect">
            <a:avLst/>
          </a:prstGeom>
          <a:noFill/>
          <a:ln>
            <a:noFill/>
          </a:ln>
        </p:spPr>
      </p:pic>
      <p:pic>
        <p:nvPicPr>
          <p:cNvPr id="24" name="Google Shape;251;p37">
            <a:extLst>
              <a:ext uri="{FF2B5EF4-FFF2-40B4-BE49-F238E27FC236}">
                <a16:creationId xmlns:a16="http://schemas.microsoft.com/office/drawing/2014/main" id="{D0C12ED6-5FDA-CD4B-A2D6-CA3329393C59}"/>
              </a:ext>
            </a:extLst>
          </p:cNvPr>
          <p:cNvPicPr preferRelativeResize="0"/>
          <p:nvPr/>
        </p:nvPicPr>
        <p:blipFill rotWithShape="1">
          <a:blip r:embed="rId6">
            <a:alphaModFix/>
          </a:blip>
          <a:srcRect t="28959" b="28937"/>
          <a:stretch/>
        </p:blipFill>
        <p:spPr>
          <a:xfrm>
            <a:off x="4567429" y="3862005"/>
            <a:ext cx="4576573" cy="1288616"/>
          </a:xfrm>
          <a:prstGeom prst="rect">
            <a:avLst/>
          </a:prstGeom>
          <a:noFill/>
          <a:ln>
            <a:noFill/>
          </a:ln>
        </p:spPr>
      </p:pic>
      <p:sp>
        <p:nvSpPr>
          <p:cNvPr id="25" name="Google Shape;254;p37">
            <a:extLst>
              <a:ext uri="{FF2B5EF4-FFF2-40B4-BE49-F238E27FC236}">
                <a16:creationId xmlns:a16="http://schemas.microsoft.com/office/drawing/2014/main" id="{F3A0FB26-B1DC-BF4E-B127-002388C18FDB}"/>
              </a:ext>
            </a:extLst>
          </p:cNvPr>
          <p:cNvSpPr/>
          <p:nvPr/>
        </p:nvSpPr>
        <p:spPr>
          <a:xfrm rot="5400000">
            <a:off x="3142520" y="1424904"/>
            <a:ext cx="5150621" cy="2300812"/>
          </a:xfrm>
          <a:prstGeom prst="rect">
            <a:avLst/>
          </a:prstGeom>
          <a:gradFill>
            <a:gsLst>
              <a:gs pos="0">
                <a:srgbClr val="000000">
                  <a:alpha val="0"/>
                </a:srgbClr>
              </a:gs>
              <a:gs pos="87000">
                <a:srgbClr val="000000">
                  <a:alpha val="34117"/>
                </a:srgbClr>
              </a:gs>
              <a:gs pos="100000">
                <a:srgbClr val="000000">
                  <a:alpha val="34117"/>
                </a:srgbClr>
              </a:gs>
            </a:gsLst>
            <a:lin ang="5400000" scaled="0"/>
          </a:gradFill>
          <a:ln>
            <a:noFill/>
          </a:ln>
        </p:spPr>
        <p:txBody>
          <a:bodyPr spcFirstLastPara="1" wrap="square" lIns="68569" tIns="34275" rIns="68569" bIns="3427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sp>
        <p:nvSpPr>
          <p:cNvPr id="26" name="Google Shape;255;p37">
            <a:extLst>
              <a:ext uri="{FF2B5EF4-FFF2-40B4-BE49-F238E27FC236}">
                <a16:creationId xmlns:a16="http://schemas.microsoft.com/office/drawing/2014/main" id="{0B4AC954-6886-8746-A28A-BF853AAFB00D}"/>
              </a:ext>
            </a:extLst>
          </p:cNvPr>
          <p:cNvSpPr/>
          <p:nvPr/>
        </p:nvSpPr>
        <p:spPr>
          <a:xfrm rot="5400000">
            <a:off x="5162636" y="-595346"/>
            <a:ext cx="1282449" cy="2472878"/>
          </a:xfrm>
          <a:prstGeom prst="rect">
            <a:avLst/>
          </a:prstGeom>
          <a:gradFill>
            <a:gsLst>
              <a:gs pos="0">
                <a:srgbClr val="000000">
                  <a:alpha val="0"/>
                </a:srgbClr>
              </a:gs>
              <a:gs pos="87000">
                <a:srgbClr val="000000">
                  <a:alpha val="34117"/>
                </a:srgbClr>
              </a:gs>
              <a:gs pos="100000">
                <a:srgbClr val="000000">
                  <a:alpha val="34117"/>
                </a:srgbClr>
              </a:gs>
            </a:gsLst>
            <a:lin ang="5400000" scaled="0"/>
          </a:gradFill>
          <a:ln>
            <a:noFill/>
          </a:ln>
        </p:spPr>
        <p:txBody>
          <a:bodyPr spcFirstLastPara="1" wrap="square" lIns="68569" tIns="34275" rIns="68569" bIns="3427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sp>
        <p:nvSpPr>
          <p:cNvPr id="27" name="Google Shape;250;p37">
            <a:extLst>
              <a:ext uri="{FF2B5EF4-FFF2-40B4-BE49-F238E27FC236}">
                <a16:creationId xmlns:a16="http://schemas.microsoft.com/office/drawing/2014/main" id="{3E6B520D-3939-4241-9484-DE3DEA39EB71}"/>
              </a:ext>
            </a:extLst>
          </p:cNvPr>
          <p:cNvSpPr/>
          <p:nvPr/>
        </p:nvSpPr>
        <p:spPr>
          <a:xfrm rot="5400000">
            <a:off x="5778506" y="65171"/>
            <a:ext cx="1297159" cy="3719328"/>
          </a:xfrm>
          <a:prstGeom prst="rect">
            <a:avLst/>
          </a:prstGeom>
          <a:gradFill>
            <a:gsLst>
              <a:gs pos="0">
                <a:srgbClr val="000000">
                  <a:alpha val="0"/>
                </a:srgbClr>
              </a:gs>
              <a:gs pos="87000">
                <a:srgbClr val="000000">
                  <a:alpha val="18039"/>
                </a:srgbClr>
              </a:gs>
              <a:gs pos="100000">
                <a:srgbClr val="000000">
                  <a:alpha val="18039"/>
                </a:srgbClr>
              </a:gs>
            </a:gsLst>
            <a:lin ang="5400000" scaled="0"/>
          </a:gradFill>
          <a:ln>
            <a:noFill/>
          </a:ln>
        </p:spPr>
        <p:txBody>
          <a:bodyPr spcFirstLastPara="1" wrap="square" lIns="68569" tIns="34275" rIns="68569" bIns="3427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sp>
        <p:nvSpPr>
          <p:cNvPr id="28" name="Google Shape;252;p37">
            <a:extLst>
              <a:ext uri="{FF2B5EF4-FFF2-40B4-BE49-F238E27FC236}">
                <a16:creationId xmlns:a16="http://schemas.microsoft.com/office/drawing/2014/main" id="{310ED040-285F-8B43-A9B9-40652BEA47F0}"/>
              </a:ext>
            </a:extLst>
          </p:cNvPr>
          <p:cNvSpPr/>
          <p:nvPr/>
        </p:nvSpPr>
        <p:spPr>
          <a:xfrm rot="5400000">
            <a:off x="5191867" y="3240064"/>
            <a:ext cx="1282448" cy="2531336"/>
          </a:xfrm>
          <a:prstGeom prst="rect">
            <a:avLst/>
          </a:prstGeom>
          <a:gradFill>
            <a:gsLst>
              <a:gs pos="0">
                <a:srgbClr val="190000">
                  <a:alpha val="0"/>
                </a:srgbClr>
              </a:gs>
              <a:gs pos="87000">
                <a:srgbClr val="000000">
                  <a:alpha val="25882"/>
                </a:srgbClr>
              </a:gs>
              <a:gs pos="100000">
                <a:srgbClr val="000000">
                  <a:alpha val="25882"/>
                </a:srgbClr>
              </a:gs>
            </a:gsLst>
            <a:lin ang="5400000" scaled="0"/>
          </a:gradFill>
          <a:ln>
            <a:noFill/>
          </a:ln>
        </p:spPr>
        <p:txBody>
          <a:bodyPr spcFirstLastPara="1" wrap="square" lIns="68569" tIns="34275" rIns="68569" bIns="3427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sp>
        <p:nvSpPr>
          <p:cNvPr id="29" name="Google Shape;256;p37">
            <a:extLst>
              <a:ext uri="{FF2B5EF4-FFF2-40B4-BE49-F238E27FC236}">
                <a16:creationId xmlns:a16="http://schemas.microsoft.com/office/drawing/2014/main" id="{ACFFA3C4-8375-A641-B95A-1CD28A40774C}"/>
              </a:ext>
            </a:extLst>
          </p:cNvPr>
          <p:cNvSpPr txBox="1"/>
          <p:nvPr/>
        </p:nvSpPr>
        <p:spPr>
          <a:xfrm>
            <a:off x="4761352" y="773504"/>
            <a:ext cx="3039623" cy="334677"/>
          </a:xfrm>
          <a:prstGeom prst="rect">
            <a:avLst/>
          </a:prstGeom>
          <a:noFill/>
          <a:ln>
            <a:noFill/>
          </a:ln>
        </p:spPr>
        <p:txBody>
          <a:bodyPr spcFirstLastPara="1" wrap="square" lIns="68569" tIns="34275" rIns="68569" bIns="34275"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25" b="1" i="0" u="none" strike="noStrike" kern="1200" cap="none" spc="0" normalizeH="0" baseline="0" noProof="0" dirty="0">
                <a:ln>
                  <a:noFill/>
                </a:ln>
                <a:solidFill>
                  <a:srgbClr val="FFFFFF"/>
                </a:solidFill>
                <a:effectLst/>
                <a:uLnTx/>
                <a:uFillTx/>
                <a:latin typeface="Nunito Sans SemiBold"/>
                <a:ea typeface="Nunito Sans SemiBold"/>
                <a:cs typeface="Nunito Sans SemiBold"/>
                <a:sym typeface="Nunito Sans SemiBold"/>
              </a:rPr>
              <a:t>Digital currencies</a:t>
            </a:r>
            <a:endParaRPr kumimoji="0" sz="1725" b="0" i="0" u="none" strike="noStrike" kern="1200" cap="none" spc="0" normalizeH="0" baseline="0" noProof="0" dirty="0">
              <a:ln>
                <a:noFill/>
              </a:ln>
              <a:solidFill>
                <a:srgbClr val="000000"/>
              </a:solidFill>
              <a:effectLst/>
              <a:uLnTx/>
              <a:uFillTx/>
              <a:latin typeface="Calibri"/>
              <a:ea typeface="+mn-ea"/>
              <a:cs typeface="+mn-cs"/>
            </a:endParaRPr>
          </a:p>
        </p:txBody>
      </p:sp>
      <p:sp>
        <p:nvSpPr>
          <p:cNvPr id="30" name="Google Shape;256;p37">
            <a:extLst>
              <a:ext uri="{FF2B5EF4-FFF2-40B4-BE49-F238E27FC236}">
                <a16:creationId xmlns:a16="http://schemas.microsoft.com/office/drawing/2014/main" id="{68D1C595-59D7-9F43-BFA6-9A9DE9F029E4}"/>
              </a:ext>
            </a:extLst>
          </p:cNvPr>
          <p:cNvSpPr txBox="1"/>
          <p:nvPr/>
        </p:nvSpPr>
        <p:spPr>
          <a:xfrm>
            <a:off x="4761696" y="228600"/>
            <a:ext cx="2472532" cy="646300"/>
          </a:xfrm>
          <a:prstGeom prst="rect">
            <a:avLst/>
          </a:prstGeom>
          <a:noFill/>
          <a:ln>
            <a:noFill/>
          </a:ln>
        </p:spPr>
        <p:txBody>
          <a:bodyPr spcFirstLastPara="1" wrap="square" lIns="68569" tIns="34275" rIns="68569" bIns="34275"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FFFFFF"/>
                </a:solidFill>
                <a:effectLst/>
                <a:uLnTx/>
                <a:uFillTx/>
                <a:latin typeface="Nunito Sans Black" pitchFamily="2" charset="77"/>
                <a:ea typeface="Nunito Sans SemiBold"/>
                <a:cs typeface="Nunito Sans SemiBold"/>
                <a:sym typeface="Nunito Sans SemiBold"/>
              </a:rPr>
              <a:t>$10B</a:t>
            </a:r>
            <a:endParaRPr kumimoji="0" sz="3750" b="1" i="0" u="none" strike="noStrike" kern="1200" cap="none" spc="0" normalizeH="0" baseline="0" noProof="0" dirty="0">
              <a:ln>
                <a:noFill/>
              </a:ln>
              <a:solidFill>
                <a:srgbClr val="000000"/>
              </a:solidFill>
              <a:effectLst/>
              <a:uLnTx/>
              <a:uFillTx/>
              <a:latin typeface="Nunito Sans Black" pitchFamily="2" charset="77"/>
              <a:ea typeface="+mn-ea"/>
              <a:cs typeface="+mn-cs"/>
            </a:endParaRPr>
          </a:p>
        </p:txBody>
      </p:sp>
      <p:sp>
        <p:nvSpPr>
          <p:cNvPr id="31" name="Google Shape;256;p37">
            <a:extLst>
              <a:ext uri="{FF2B5EF4-FFF2-40B4-BE49-F238E27FC236}">
                <a16:creationId xmlns:a16="http://schemas.microsoft.com/office/drawing/2014/main" id="{F4C5B78C-B8CC-0F44-8414-9D6AC6CAE235}"/>
              </a:ext>
            </a:extLst>
          </p:cNvPr>
          <p:cNvSpPr txBox="1"/>
          <p:nvPr/>
        </p:nvSpPr>
        <p:spPr>
          <a:xfrm>
            <a:off x="4761352" y="2059379"/>
            <a:ext cx="3039623" cy="334677"/>
          </a:xfrm>
          <a:prstGeom prst="rect">
            <a:avLst/>
          </a:prstGeom>
          <a:noFill/>
          <a:ln>
            <a:noFill/>
          </a:ln>
        </p:spPr>
        <p:txBody>
          <a:bodyPr spcFirstLastPara="1" wrap="square" lIns="68569" tIns="34275" rIns="68569" bIns="34275"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25" b="1" i="0" u="none" strike="noStrike" kern="1200" cap="none" spc="0" normalizeH="0" baseline="0" noProof="0" dirty="0">
                <a:ln>
                  <a:noFill/>
                </a:ln>
                <a:solidFill>
                  <a:srgbClr val="FFFFFF"/>
                </a:solidFill>
                <a:effectLst/>
                <a:uLnTx/>
                <a:uFillTx/>
                <a:latin typeface="Nunito Sans SemiBold"/>
                <a:ea typeface="Nunito Sans SemiBold"/>
                <a:cs typeface="Nunito Sans SemiBold"/>
                <a:sym typeface="Nunito Sans SemiBold"/>
              </a:rPr>
              <a:t>Pharma research</a:t>
            </a:r>
            <a:endParaRPr kumimoji="0" sz="1725" b="0" i="0" u="none" strike="noStrike" kern="1200" cap="none" spc="0" normalizeH="0" baseline="0" noProof="0" dirty="0">
              <a:ln>
                <a:noFill/>
              </a:ln>
              <a:solidFill>
                <a:srgbClr val="000000"/>
              </a:solidFill>
              <a:effectLst/>
              <a:uLnTx/>
              <a:uFillTx/>
              <a:latin typeface="Calibri"/>
              <a:ea typeface="+mn-ea"/>
              <a:cs typeface="+mn-cs"/>
            </a:endParaRPr>
          </a:p>
        </p:txBody>
      </p:sp>
      <p:sp>
        <p:nvSpPr>
          <p:cNvPr id="32" name="Google Shape;256;p37">
            <a:extLst>
              <a:ext uri="{FF2B5EF4-FFF2-40B4-BE49-F238E27FC236}">
                <a16:creationId xmlns:a16="http://schemas.microsoft.com/office/drawing/2014/main" id="{41ED8E38-CC32-7A4F-AAD0-BA72BB37EDC2}"/>
              </a:ext>
            </a:extLst>
          </p:cNvPr>
          <p:cNvSpPr txBox="1"/>
          <p:nvPr/>
        </p:nvSpPr>
        <p:spPr>
          <a:xfrm>
            <a:off x="4761696" y="1514475"/>
            <a:ext cx="2472532" cy="646300"/>
          </a:xfrm>
          <a:prstGeom prst="rect">
            <a:avLst/>
          </a:prstGeom>
          <a:noFill/>
          <a:ln>
            <a:noFill/>
          </a:ln>
        </p:spPr>
        <p:txBody>
          <a:bodyPr spcFirstLastPara="1" wrap="square" lIns="68569" tIns="34275" rIns="68569" bIns="34275"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FFFFFF"/>
                </a:solidFill>
                <a:effectLst/>
                <a:uLnTx/>
                <a:uFillTx/>
                <a:latin typeface="Nunito Sans Black" pitchFamily="2" charset="77"/>
                <a:ea typeface="Nunito Sans SemiBold"/>
                <a:cs typeface="Nunito Sans SemiBold"/>
                <a:sym typeface="Nunito Sans SemiBold"/>
              </a:rPr>
              <a:t>$5B</a:t>
            </a:r>
            <a:endParaRPr kumimoji="0" sz="3750" b="1" i="0" u="none" strike="noStrike" kern="1200" cap="none" spc="0" normalizeH="0" baseline="0" noProof="0" dirty="0">
              <a:ln>
                <a:noFill/>
              </a:ln>
              <a:solidFill>
                <a:srgbClr val="000000"/>
              </a:solidFill>
              <a:effectLst/>
              <a:uLnTx/>
              <a:uFillTx/>
              <a:latin typeface="Nunito Sans Black" pitchFamily="2" charset="77"/>
              <a:ea typeface="+mn-ea"/>
              <a:cs typeface="+mn-cs"/>
            </a:endParaRPr>
          </a:p>
        </p:txBody>
      </p:sp>
      <p:sp>
        <p:nvSpPr>
          <p:cNvPr id="33" name="Google Shape;256;p37">
            <a:extLst>
              <a:ext uri="{FF2B5EF4-FFF2-40B4-BE49-F238E27FC236}">
                <a16:creationId xmlns:a16="http://schemas.microsoft.com/office/drawing/2014/main" id="{41589D5E-2228-DB41-A6D4-17AE5EC3952C}"/>
              </a:ext>
            </a:extLst>
          </p:cNvPr>
          <p:cNvSpPr txBox="1"/>
          <p:nvPr/>
        </p:nvSpPr>
        <p:spPr>
          <a:xfrm>
            <a:off x="4761352" y="3334145"/>
            <a:ext cx="3039623" cy="334677"/>
          </a:xfrm>
          <a:prstGeom prst="rect">
            <a:avLst/>
          </a:prstGeom>
          <a:noFill/>
          <a:ln>
            <a:noFill/>
          </a:ln>
        </p:spPr>
        <p:txBody>
          <a:bodyPr spcFirstLastPara="1" wrap="square" lIns="68569" tIns="34275" rIns="68569" bIns="34275"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25" b="1" i="0" u="none" strike="noStrike" kern="1200" cap="none" spc="0" normalizeH="0" baseline="0" noProof="0" dirty="0">
                <a:ln>
                  <a:noFill/>
                </a:ln>
                <a:solidFill>
                  <a:srgbClr val="FFFFFF"/>
                </a:solidFill>
                <a:effectLst/>
                <a:uLnTx/>
                <a:uFillTx/>
                <a:latin typeface="Nunito Sans SemiBold"/>
                <a:ea typeface="Nunito Sans SemiBold"/>
                <a:cs typeface="Nunito Sans SemiBold"/>
                <a:sym typeface="Nunito Sans SemiBold"/>
              </a:rPr>
              <a:t>Graphics/video processing</a:t>
            </a:r>
            <a:endParaRPr kumimoji="0" sz="1725" b="0" i="0" u="none" strike="noStrike" kern="1200" cap="none" spc="0" normalizeH="0" baseline="0" noProof="0" dirty="0">
              <a:ln>
                <a:noFill/>
              </a:ln>
              <a:solidFill>
                <a:srgbClr val="000000"/>
              </a:solidFill>
              <a:effectLst/>
              <a:uLnTx/>
              <a:uFillTx/>
              <a:latin typeface="Calibri"/>
              <a:ea typeface="+mn-ea"/>
              <a:cs typeface="+mn-cs"/>
            </a:endParaRPr>
          </a:p>
        </p:txBody>
      </p:sp>
      <p:sp>
        <p:nvSpPr>
          <p:cNvPr id="34" name="Google Shape;256;p37">
            <a:extLst>
              <a:ext uri="{FF2B5EF4-FFF2-40B4-BE49-F238E27FC236}">
                <a16:creationId xmlns:a16="http://schemas.microsoft.com/office/drawing/2014/main" id="{00BE8140-B9EB-A941-853D-B79506DD074E}"/>
              </a:ext>
            </a:extLst>
          </p:cNvPr>
          <p:cNvSpPr txBox="1"/>
          <p:nvPr/>
        </p:nvSpPr>
        <p:spPr>
          <a:xfrm>
            <a:off x="4761696" y="2789241"/>
            <a:ext cx="2472532" cy="646300"/>
          </a:xfrm>
          <a:prstGeom prst="rect">
            <a:avLst/>
          </a:prstGeom>
          <a:noFill/>
          <a:ln>
            <a:noFill/>
          </a:ln>
        </p:spPr>
        <p:txBody>
          <a:bodyPr spcFirstLastPara="1" wrap="square" lIns="68569" tIns="34275" rIns="68569" bIns="34275"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FFFFFF"/>
                </a:solidFill>
                <a:effectLst/>
                <a:uLnTx/>
                <a:uFillTx/>
                <a:latin typeface="Nunito Sans Black" pitchFamily="2" charset="77"/>
                <a:ea typeface="Nunito Sans SemiBold"/>
                <a:cs typeface="Nunito Sans SemiBold"/>
                <a:sym typeface="Nunito Sans SemiBold"/>
              </a:rPr>
              <a:t>$40B</a:t>
            </a:r>
            <a:endParaRPr kumimoji="0" sz="3750" b="1" i="0" u="none" strike="noStrike" kern="1200" cap="none" spc="0" normalizeH="0" baseline="0" noProof="0" dirty="0">
              <a:ln>
                <a:noFill/>
              </a:ln>
              <a:solidFill>
                <a:srgbClr val="000000"/>
              </a:solidFill>
              <a:effectLst/>
              <a:uLnTx/>
              <a:uFillTx/>
              <a:latin typeface="Nunito Sans Black" pitchFamily="2" charset="77"/>
              <a:ea typeface="+mn-ea"/>
              <a:cs typeface="+mn-cs"/>
            </a:endParaRPr>
          </a:p>
        </p:txBody>
      </p:sp>
      <p:sp>
        <p:nvSpPr>
          <p:cNvPr id="35" name="Google Shape;256;p37">
            <a:extLst>
              <a:ext uri="{FF2B5EF4-FFF2-40B4-BE49-F238E27FC236}">
                <a16:creationId xmlns:a16="http://schemas.microsoft.com/office/drawing/2014/main" id="{98964874-24CD-F44E-83E9-723F3906C731}"/>
              </a:ext>
            </a:extLst>
          </p:cNvPr>
          <p:cNvSpPr txBox="1"/>
          <p:nvPr/>
        </p:nvSpPr>
        <p:spPr>
          <a:xfrm>
            <a:off x="4761352" y="4601573"/>
            <a:ext cx="3039623" cy="334677"/>
          </a:xfrm>
          <a:prstGeom prst="rect">
            <a:avLst/>
          </a:prstGeom>
          <a:noFill/>
          <a:ln>
            <a:noFill/>
          </a:ln>
        </p:spPr>
        <p:txBody>
          <a:bodyPr spcFirstLastPara="1" wrap="square" lIns="68569" tIns="34275" rIns="68569" bIns="34275"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25" b="1" i="0" u="none" strike="noStrike" kern="1200" cap="none" spc="0" normalizeH="0" baseline="0" noProof="0" dirty="0">
                <a:ln>
                  <a:noFill/>
                </a:ln>
                <a:solidFill>
                  <a:srgbClr val="FFFFFF"/>
                </a:solidFill>
                <a:effectLst/>
                <a:uLnTx/>
                <a:uFillTx/>
                <a:latin typeface="Nunito Sans SemiBold"/>
                <a:ea typeface="Nunito Sans SemiBold"/>
                <a:cs typeface="Nunito Sans SemiBold"/>
                <a:sym typeface="Nunito Sans SemiBold"/>
              </a:rPr>
              <a:t>Scientific research</a:t>
            </a:r>
            <a:endParaRPr kumimoji="0" sz="1725" b="0" i="0" u="none" strike="noStrike" kern="1200" cap="none" spc="0" normalizeH="0" baseline="0" noProof="0" dirty="0">
              <a:ln>
                <a:noFill/>
              </a:ln>
              <a:solidFill>
                <a:srgbClr val="000000"/>
              </a:solidFill>
              <a:effectLst/>
              <a:uLnTx/>
              <a:uFillTx/>
              <a:latin typeface="Calibri"/>
              <a:ea typeface="+mn-ea"/>
              <a:cs typeface="+mn-cs"/>
            </a:endParaRPr>
          </a:p>
        </p:txBody>
      </p:sp>
      <p:sp>
        <p:nvSpPr>
          <p:cNvPr id="36" name="Google Shape;256;p37">
            <a:extLst>
              <a:ext uri="{FF2B5EF4-FFF2-40B4-BE49-F238E27FC236}">
                <a16:creationId xmlns:a16="http://schemas.microsoft.com/office/drawing/2014/main" id="{404ECBE5-5A04-4D44-A9B0-8E1B9EC16015}"/>
              </a:ext>
            </a:extLst>
          </p:cNvPr>
          <p:cNvSpPr txBox="1"/>
          <p:nvPr/>
        </p:nvSpPr>
        <p:spPr>
          <a:xfrm>
            <a:off x="4761696" y="4056669"/>
            <a:ext cx="2472532" cy="646300"/>
          </a:xfrm>
          <a:prstGeom prst="rect">
            <a:avLst/>
          </a:prstGeom>
          <a:noFill/>
          <a:ln>
            <a:noFill/>
          </a:ln>
        </p:spPr>
        <p:txBody>
          <a:bodyPr spcFirstLastPara="1" wrap="square" lIns="68569" tIns="34275" rIns="68569" bIns="34275"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FFFFFF"/>
                </a:solidFill>
                <a:effectLst/>
                <a:uLnTx/>
                <a:uFillTx/>
                <a:latin typeface="Nunito Sans Black" pitchFamily="2" charset="77"/>
                <a:ea typeface="Nunito Sans SemiBold"/>
                <a:cs typeface="Nunito Sans SemiBold"/>
                <a:sym typeface="Nunito Sans SemiBold"/>
              </a:rPr>
              <a:t>$40B</a:t>
            </a:r>
            <a:endParaRPr kumimoji="0" sz="3750" b="1" i="0" u="none" strike="noStrike" kern="1200" cap="none" spc="0" normalizeH="0" baseline="0" noProof="0" dirty="0">
              <a:ln>
                <a:noFill/>
              </a:ln>
              <a:solidFill>
                <a:srgbClr val="000000"/>
              </a:solidFill>
              <a:effectLst/>
              <a:uLnTx/>
              <a:uFillTx/>
              <a:latin typeface="Nunito Sans Black" pitchFamily="2" charset="77"/>
              <a:ea typeface="+mn-ea"/>
              <a:cs typeface="+mn-cs"/>
            </a:endParaRPr>
          </a:p>
        </p:txBody>
      </p:sp>
    </p:spTree>
    <p:extLst>
      <p:ext uri="{BB962C8B-B14F-4D97-AF65-F5344CB8AC3E}">
        <p14:creationId xmlns:p14="http://schemas.microsoft.com/office/powerpoint/2010/main" val="3669821311"/>
      </p:ext>
    </p:extLst>
  </p:cSld>
  <p:clrMapOvr>
    <a:masterClrMapping/>
  </p:clrMapOvr>
  <mc:AlternateContent xmlns:mc="http://schemas.openxmlformats.org/markup-compatibility/2006" xmlns:p14="http://schemas.microsoft.com/office/powerpoint/2010/main">
    <mc:Choice Requires="p14">
      <p:transition spd="slow" p14:dur="2000" advTm="18493"/>
    </mc:Choice>
    <mc:Fallback xmlns="">
      <p:transition spd="slow" advTm="1849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2" name="Title 1">
            <a:extLst>
              <a:ext uri="{FF2B5EF4-FFF2-40B4-BE49-F238E27FC236}">
                <a16:creationId xmlns:a16="http://schemas.microsoft.com/office/drawing/2014/main" id="{F55F95EB-15C0-4B49-A750-EBEF5CD69378}"/>
              </a:ext>
            </a:extLst>
          </p:cNvPr>
          <p:cNvSpPr>
            <a:spLocks noGrp="1"/>
          </p:cNvSpPr>
          <p:nvPr>
            <p:ph type="title"/>
          </p:nvPr>
        </p:nvSpPr>
        <p:spPr/>
        <p:txBody>
          <a:bodyPr/>
          <a:lstStyle/>
          <a:p>
            <a:r>
              <a:rPr lang="en-US" dirty="0"/>
              <a:t>Agenda</a:t>
            </a:r>
          </a:p>
        </p:txBody>
      </p:sp>
      <p:sp>
        <p:nvSpPr>
          <p:cNvPr id="6" name="Text Placeholder 5">
            <a:extLst>
              <a:ext uri="{FF2B5EF4-FFF2-40B4-BE49-F238E27FC236}">
                <a16:creationId xmlns:a16="http://schemas.microsoft.com/office/drawing/2014/main" id="{E6F312A1-F056-2643-BC08-8E42F19329EB}"/>
              </a:ext>
            </a:extLst>
          </p:cNvPr>
          <p:cNvSpPr>
            <a:spLocks noGrp="1"/>
          </p:cNvSpPr>
          <p:nvPr>
            <p:ph type="body" sz="quarter" idx="13"/>
          </p:nvPr>
        </p:nvSpPr>
        <p:spPr>
          <a:xfrm>
            <a:off x="1386651" y="1822714"/>
            <a:ext cx="2817127" cy="1028846"/>
          </a:xfrm>
        </p:spPr>
        <p:txBody>
          <a:bodyPr/>
          <a:lstStyle/>
          <a:p>
            <a:r>
              <a:rPr lang="en-US" dirty="0"/>
              <a:t>Business Update</a:t>
            </a:r>
          </a:p>
        </p:txBody>
      </p:sp>
      <p:sp>
        <p:nvSpPr>
          <p:cNvPr id="17" name="Text Placeholder 16">
            <a:extLst>
              <a:ext uri="{FF2B5EF4-FFF2-40B4-BE49-F238E27FC236}">
                <a16:creationId xmlns:a16="http://schemas.microsoft.com/office/drawing/2014/main" id="{B2B7BF48-D9E4-D145-A618-283113CD34CC}"/>
              </a:ext>
            </a:extLst>
          </p:cNvPr>
          <p:cNvSpPr>
            <a:spLocks noGrp="1"/>
          </p:cNvSpPr>
          <p:nvPr>
            <p:ph type="body" sz="quarter" idx="18"/>
          </p:nvPr>
        </p:nvSpPr>
        <p:spPr>
          <a:xfrm>
            <a:off x="385764" y="882110"/>
            <a:ext cx="3955364" cy="523875"/>
          </a:xfrm>
        </p:spPr>
        <p:txBody>
          <a:bodyPr/>
          <a:lstStyle/>
          <a:p>
            <a:r>
              <a:rPr lang="en-US" sz="1600" dirty="0"/>
              <a:t>In this presentation, we will be covering the following items:</a:t>
            </a:r>
          </a:p>
        </p:txBody>
      </p:sp>
      <p:pic>
        <p:nvPicPr>
          <p:cNvPr id="24" name="Google Shape;160;p27">
            <a:extLst>
              <a:ext uri="{FF2B5EF4-FFF2-40B4-BE49-F238E27FC236}">
                <a16:creationId xmlns:a16="http://schemas.microsoft.com/office/drawing/2014/main" id="{20724700-D997-A943-9C93-0B65331D1160}"/>
              </a:ext>
            </a:extLst>
          </p:cNvPr>
          <p:cNvPicPr preferRelativeResize="0">
            <a:picLocks noGrp="1"/>
          </p:cNvPicPr>
          <p:nvPr>
            <p:ph sz="quarter" idx="10"/>
          </p:nvPr>
        </p:nvPicPr>
        <p:blipFill rotWithShape="1">
          <a:blip r:embed="rId3">
            <a:alphaModFix/>
          </a:blip>
          <a:stretch/>
        </p:blipFill>
        <p:spPr>
          <a:xfrm>
            <a:off x="372560" y="2013214"/>
            <a:ext cx="617537" cy="563838"/>
          </a:xfrm>
          <a:prstGeom prst="rect">
            <a:avLst/>
          </a:prstGeom>
          <a:noFill/>
          <a:ln>
            <a:noFill/>
          </a:ln>
        </p:spPr>
      </p:pic>
      <p:sp>
        <p:nvSpPr>
          <p:cNvPr id="4" name="Picture Placeholder 3">
            <a:extLst>
              <a:ext uri="{FF2B5EF4-FFF2-40B4-BE49-F238E27FC236}">
                <a16:creationId xmlns:a16="http://schemas.microsoft.com/office/drawing/2014/main" id="{B077C043-10B1-1849-8A86-030BF7CF6087}"/>
              </a:ext>
            </a:extLst>
          </p:cNvPr>
          <p:cNvSpPr>
            <a:spLocks noGrp="1"/>
          </p:cNvSpPr>
          <p:nvPr>
            <p:ph type="pic" sz="quarter" idx="17"/>
          </p:nvPr>
        </p:nvSpPr>
        <p:spPr/>
      </p:sp>
      <p:sp>
        <p:nvSpPr>
          <p:cNvPr id="13" name="Google Shape;231;p36">
            <a:extLst>
              <a:ext uri="{FF2B5EF4-FFF2-40B4-BE49-F238E27FC236}">
                <a16:creationId xmlns:a16="http://schemas.microsoft.com/office/drawing/2014/main" id="{C95BD414-00F1-3541-8224-C733EB2E7380}"/>
              </a:ext>
            </a:extLst>
          </p:cNvPr>
          <p:cNvSpPr/>
          <p:nvPr/>
        </p:nvSpPr>
        <p:spPr>
          <a:xfrm>
            <a:off x="4569727" y="0"/>
            <a:ext cx="4574273" cy="5143500"/>
          </a:xfrm>
          <a:prstGeom prst="rect">
            <a:avLst/>
          </a:prstGeom>
          <a:solidFill>
            <a:srgbClr val="113377"/>
          </a:solidFill>
          <a:ln>
            <a:noFill/>
          </a:ln>
        </p:spPr>
        <p:txBody>
          <a:bodyPr spcFirstLastPara="1" wrap="square" lIns="68569" tIns="34275" rIns="68569" bIns="3427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srgbClr val="113377"/>
              </a:solidFill>
              <a:effectLst/>
              <a:uLnTx/>
              <a:uFillTx/>
              <a:latin typeface="Calibri"/>
              <a:ea typeface="Calibri"/>
              <a:cs typeface="Calibri"/>
              <a:sym typeface="Calibri"/>
            </a:endParaRPr>
          </a:p>
        </p:txBody>
      </p:sp>
      <p:pic>
        <p:nvPicPr>
          <p:cNvPr id="14" name="Picture 13" descr="Icon&#10;&#10;Description automatically generated">
            <a:extLst>
              <a:ext uri="{FF2B5EF4-FFF2-40B4-BE49-F238E27FC236}">
                <a16:creationId xmlns:a16="http://schemas.microsoft.com/office/drawing/2014/main" id="{68C5A37A-4E04-4349-9331-817C4D405686}"/>
              </a:ext>
            </a:extLst>
          </p:cNvPr>
          <p:cNvPicPr>
            <a:picLocks noChangeAspect="1"/>
          </p:cNvPicPr>
          <p:nvPr/>
        </p:nvPicPr>
        <p:blipFill>
          <a:blip r:embed="rId4"/>
          <a:stretch>
            <a:fillRect/>
          </a:stretch>
        </p:blipFill>
        <p:spPr>
          <a:xfrm>
            <a:off x="5638800" y="1310648"/>
            <a:ext cx="2522204" cy="2522204"/>
          </a:xfrm>
          <a:prstGeom prst="rect">
            <a:avLst/>
          </a:prstGeom>
        </p:spPr>
      </p:pic>
      <p:pic>
        <p:nvPicPr>
          <p:cNvPr id="20" name="Picture 19">
            <a:extLst>
              <a:ext uri="{FF2B5EF4-FFF2-40B4-BE49-F238E27FC236}">
                <a16:creationId xmlns:a16="http://schemas.microsoft.com/office/drawing/2014/main" id="{D9C0F8DE-DE88-BE48-8A53-B036335EE48A}"/>
              </a:ext>
            </a:extLst>
          </p:cNvPr>
          <p:cNvPicPr>
            <a:picLocks noChangeAspect="1"/>
          </p:cNvPicPr>
          <p:nvPr/>
        </p:nvPicPr>
        <p:blipFill rotWithShape="1">
          <a:blip r:embed="rId5">
            <a:alphaModFix amt="29000"/>
            <a:extLst>
              <a:ext uri="{28A0092B-C50C-407E-A947-70E740481C1C}">
                <a14:useLocalDpi xmlns:a14="http://schemas.microsoft.com/office/drawing/2010/main" val="0"/>
              </a:ext>
            </a:extLst>
          </a:blip>
          <a:srcRect l="1" r="66135"/>
          <a:stretch/>
        </p:blipFill>
        <p:spPr>
          <a:xfrm>
            <a:off x="7429701" y="0"/>
            <a:ext cx="1714299" cy="5143500"/>
          </a:xfrm>
          <a:prstGeom prst="rect">
            <a:avLst/>
          </a:prstGeom>
        </p:spPr>
      </p:pic>
      <p:sp>
        <p:nvSpPr>
          <p:cNvPr id="12" name="Text Placeholder 6">
            <a:extLst>
              <a:ext uri="{FF2B5EF4-FFF2-40B4-BE49-F238E27FC236}">
                <a16:creationId xmlns:a16="http://schemas.microsoft.com/office/drawing/2014/main" id="{F21EF449-9FE0-FEB2-8AB0-AE93609A308F}"/>
              </a:ext>
            </a:extLst>
          </p:cNvPr>
          <p:cNvSpPr txBox="1">
            <a:spLocks/>
          </p:cNvSpPr>
          <p:nvPr/>
        </p:nvSpPr>
        <p:spPr>
          <a:xfrm>
            <a:off x="1395909" y="2851560"/>
            <a:ext cx="2810142" cy="889264"/>
          </a:xfrm>
          <a:prstGeom prst="rect">
            <a:avLst/>
          </a:prstGeom>
        </p:spPr>
        <p:txBody>
          <a:bodyPr lIns="0" tIns="0" rIns="0" bIns="0" anchor="ctr"/>
          <a:lstStyle>
            <a:lvl1pPr marL="0" indent="0" algn="l" rtl="0" eaLnBrk="0" fontAlgn="base" hangingPunct="0">
              <a:lnSpc>
                <a:spcPct val="80000"/>
              </a:lnSpc>
              <a:spcBef>
                <a:spcPts val="0"/>
              </a:spcBef>
              <a:spcAft>
                <a:spcPts val="500"/>
              </a:spcAft>
              <a:buFont typeface="Arial" charset="0"/>
              <a:buNone/>
              <a:defRPr sz="2400" b="1" i="0" kern="1200">
                <a:solidFill>
                  <a:schemeClr val="accent1"/>
                </a:solidFill>
                <a:latin typeface="Nunito Sans Black" pitchFamily="2" charset="77"/>
                <a:ea typeface="+mn-ea"/>
                <a:cs typeface="+mn-cs"/>
              </a:defRPr>
            </a:lvl1pPr>
            <a:lvl2pPr marL="257175" indent="0" algn="ctr" rtl="0" eaLnBrk="0" fontAlgn="base" hangingPunct="0">
              <a:lnSpc>
                <a:spcPct val="90000"/>
              </a:lnSpc>
              <a:spcBef>
                <a:spcPts val="281"/>
              </a:spcBef>
              <a:spcAft>
                <a:spcPct val="0"/>
              </a:spcAft>
              <a:buFont typeface="Arial" charset="0"/>
              <a:buNone/>
              <a:defRPr sz="1200" kern="1200">
                <a:solidFill>
                  <a:schemeClr val="tx1"/>
                </a:solidFill>
                <a:latin typeface="+mn-lt"/>
                <a:ea typeface="+mn-ea"/>
                <a:cs typeface="+mn-cs"/>
              </a:defRPr>
            </a:lvl2pPr>
            <a:lvl3pPr marL="514350" indent="0" algn="ctr" rtl="0" eaLnBrk="0" fontAlgn="base" hangingPunct="0">
              <a:lnSpc>
                <a:spcPct val="90000"/>
              </a:lnSpc>
              <a:spcBef>
                <a:spcPts val="281"/>
              </a:spcBef>
              <a:spcAft>
                <a:spcPct val="0"/>
              </a:spcAft>
              <a:buFont typeface="Arial" charset="0"/>
              <a:buNone/>
              <a:defRPr sz="1200" kern="1200">
                <a:solidFill>
                  <a:schemeClr val="tx1"/>
                </a:solidFill>
                <a:latin typeface="+mn-lt"/>
                <a:ea typeface="+mn-ea"/>
                <a:cs typeface="+mn-cs"/>
              </a:defRPr>
            </a:lvl3pPr>
            <a:lvl4pPr marL="771525" indent="0" algn="ctr" rtl="0" eaLnBrk="0" fontAlgn="base" hangingPunct="0">
              <a:lnSpc>
                <a:spcPct val="90000"/>
              </a:lnSpc>
              <a:spcBef>
                <a:spcPts val="281"/>
              </a:spcBef>
              <a:spcAft>
                <a:spcPct val="0"/>
              </a:spcAft>
              <a:buFont typeface="Arial" charset="0"/>
              <a:buNone/>
              <a:defRPr sz="1200" kern="1200">
                <a:solidFill>
                  <a:schemeClr val="tx1"/>
                </a:solidFill>
                <a:latin typeface="+mn-lt"/>
                <a:ea typeface="+mn-ea"/>
                <a:cs typeface="+mn-cs"/>
              </a:defRPr>
            </a:lvl4pPr>
            <a:lvl5pPr marL="1028700" indent="0" algn="ctr" rtl="0" eaLnBrk="0" fontAlgn="base" hangingPunct="0">
              <a:lnSpc>
                <a:spcPct val="90000"/>
              </a:lnSpc>
              <a:spcBef>
                <a:spcPts val="281"/>
              </a:spcBef>
              <a:spcAft>
                <a:spcPct val="0"/>
              </a:spcAft>
              <a:buFont typeface="Arial" charset="0"/>
              <a:buNone/>
              <a:defRPr sz="12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defTabSz="914400"/>
            <a:r>
              <a:rPr lang="en-US" dirty="0"/>
              <a:t>Flash October 2022 Results</a:t>
            </a:r>
          </a:p>
        </p:txBody>
      </p:sp>
      <p:pic>
        <p:nvPicPr>
          <p:cNvPr id="15" name="Google Shape;160;p27">
            <a:extLst>
              <a:ext uri="{FF2B5EF4-FFF2-40B4-BE49-F238E27FC236}">
                <a16:creationId xmlns:a16="http://schemas.microsoft.com/office/drawing/2014/main" id="{702D2900-8198-541D-C1FF-D6228241DBEF}"/>
              </a:ext>
            </a:extLst>
          </p:cNvPr>
          <p:cNvPicPr preferRelativeResize="0">
            <a:picLocks/>
          </p:cNvPicPr>
          <p:nvPr/>
        </p:nvPicPr>
        <p:blipFill rotWithShape="1">
          <a:blip r:embed="rId3">
            <a:alphaModFix/>
          </a:blip>
          <a:stretch/>
        </p:blipFill>
        <p:spPr>
          <a:xfrm>
            <a:off x="385698" y="2953757"/>
            <a:ext cx="617537" cy="563838"/>
          </a:xfrm>
          <a:prstGeom prst="rect">
            <a:avLst/>
          </a:prstGeom>
          <a:noFill/>
          <a:ln>
            <a:noFill/>
          </a:ln>
        </p:spPr>
      </p:pic>
    </p:spTree>
    <p:extLst>
      <p:ext uri="{BB962C8B-B14F-4D97-AF65-F5344CB8AC3E}">
        <p14:creationId xmlns:p14="http://schemas.microsoft.com/office/powerpoint/2010/main" val="1231880239"/>
      </p:ext>
    </p:extLst>
  </p:cSld>
  <p:clrMapOvr>
    <a:masterClrMapping/>
  </p:clrMapOvr>
  <mc:AlternateContent xmlns:mc="http://schemas.openxmlformats.org/markup-compatibility/2006" xmlns:p14="http://schemas.microsoft.com/office/powerpoint/2010/main">
    <mc:Choice Requires="p14">
      <p:transition spd="slow" p14:dur="2000" advTm="11805"/>
    </mc:Choice>
    <mc:Fallback xmlns="">
      <p:transition spd="slow" advTm="11805"/>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2_Plain Page">
  <a:themeElements>
    <a:clrScheme name="Soluna 1">
      <a:dk1>
        <a:srgbClr val="000000"/>
      </a:dk1>
      <a:lt1>
        <a:srgbClr val="FFFFFF"/>
      </a:lt1>
      <a:dk2>
        <a:srgbClr val="000000"/>
      </a:dk2>
      <a:lt2>
        <a:srgbClr val="FFFFFF"/>
      </a:lt2>
      <a:accent1>
        <a:srgbClr val="2B76BC"/>
      </a:accent1>
      <a:accent2>
        <a:srgbClr val="CB5828"/>
      </a:accent2>
      <a:accent3>
        <a:srgbClr val="000000"/>
      </a:accent3>
      <a:accent4>
        <a:srgbClr val="AB1100"/>
      </a:accent4>
      <a:accent5>
        <a:srgbClr val="33BBFF"/>
      </a:accent5>
      <a:accent6>
        <a:srgbClr val="227722"/>
      </a:accent6>
      <a:hlink>
        <a:srgbClr val="2B76BC"/>
      </a:hlink>
      <a:folHlink>
        <a:srgbClr val="264193"/>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Plain Page">
  <a:themeElements>
    <a:clrScheme name="Soluna 1">
      <a:dk1>
        <a:srgbClr val="000000"/>
      </a:dk1>
      <a:lt1>
        <a:srgbClr val="FFFFFF"/>
      </a:lt1>
      <a:dk2>
        <a:srgbClr val="000000"/>
      </a:dk2>
      <a:lt2>
        <a:srgbClr val="FFFFFF"/>
      </a:lt2>
      <a:accent1>
        <a:srgbClr val="2B76BC"/>
      </a:accent1>
      <a:accent2>
        <a:srgbClr val="CB5828"/>
      </a:accent2>
      <a:accent3>
        <a:srgbClr val="000000"/>
      </a:accent3>
      <a:accent4>
        <a:srgbClr val="AB1100"/>
      </a:accent4>
      <a:accent5>
        <a:srgbClr val="33BBFF"/>
      </a:accent5>
      <a:accent6>
        <a:srgbClr val="227722"/>
      </a:accent6>
      <a:hlink>
        <a:srgbClr val="2B76BC"/>
      </a:hlink>
      <a:folHlink>
        <a:srgbClr val="264193"/>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Plain Page">
  <a:themeElements>
    <a:clrScheme name="Soluna 1">
      <a:dk1>
        <a:srgbClr val="000000"/>
      </a:dk1>
      <a:lt1>
        <a:srgbClr val="FFFFFF"/>
      </a:lt1>
      <a:dk2>
        <a:srgbClr val="000000"/>
      </a:dk2>
      <a:lt2>
        <a:srgbClr val="FFFFFF"/>
      </a:lt2>
      <a:accent1>
        <a:srgbClr val="2B76BC"/>
      </a:accent1>
      <a:accent2>
        <a:srgbClr val="CB5828"/>
      </a:accent2>
      <a:accent3>
        <a:srgbClr val="000000"/>
      </a:accent3>
      <a:accent4>
        <a:srgbClr val="AB1100"/>
      </a:accent4>
      <a:accent5>
        <a:srgbClr val="33BBFF"/>
      </a:accent5>
      <a:accent6>
        <a:srgbClr val="227722"/>
      </a:accent6>
      <a:hlink>
        <a:srgbClr val="2B76BC"/>
      </a:hlink>
      <a:folHlink>
        <a:srgbClr val="264193"/>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Plain Page">
  <a:themeElements>
    <a:clrScheme name="Soluna 1">
      <a:dk1>
        <a:srgbClr val="000000"/>
      </a:dk1>
      <a:lt1>
        <a:srgbClr val="FFFFFF"/>
      </a:lt1>
      <a:dk2>
        <a:srgbClr val="000000"/>
      </a:dk2>
      <a:lt2>
        <a:srgbClr val="FFFFFF"/>
      </a:lt2>
      <a:accent1>
        <a:srgbClr val="2B76BC"/>
      </a:accent1>
      <a:accent2>
        <a:srgbClr val="CB5828"/>
      </a:accent2>
      <a:accent3>
        <a:srgbClr val="000000"/>
      </a:accent3>
      <a:accent4>
        <a:srgbClr val="AB1100"/>
      </a:accent4>
      <a:accent5>
        <a:srgbClr val="33BBFF"/>
      </a:accent5>
      <a:accent6>
        <a:srgbClr val="227722"/>
      </a:accent6>
      <a:hlink>
        <a:srgbClr val="2B76BC"/>
      </a:hlink>
      <a:folHlink>
        <a:srgbClr val="264193"/>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Plain Pag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Plain Page">
  <a:themeElements>
    <a:clrScheme name="Soluna 1">
      <a:dk1>
        <a:srgbClr val="000000"/>
      </a:dk1>
      <a:lt1>
        <a:srgbClr val="FFFFFF"/>
      </a:lt1>
      <a:dk2>
        <a:srgbClr val="000000"/>
      </a:dk2>
      <a:lt2>
        <a:srgbClr val="FFFFFF"/>
      </a:lt2>
      <a:accent1>
        <a:srgbClr val="2B76BC"/>
      </a:accent1>
      <a:accent2>
        <a:srgbClr val="CB5828"/>
      </a:accent2>
      <a:accent3>
        <a:srgbClr val="000000"/>
      </a:accent3>
      <a:accent4>
        <a:srgbClr val="AB1100"/>
      </a:accent4>
      <a:accent5>
        <a:srgbClr val="33BBFF"/>
      </a:accent5>
      <a:accent6>
        <a:srgbClr val="227722"/>
      </a:accent6>
      <a:hlink>
        <a:srgbClr val="2B76BC"/>
      </a:hlink>
      <a:folHlink>
        <a:srgbClr val="26419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c7db1a2-46f0-4db8-ab6f-4f9d35694449" xsi:nil="true"/>
    <lcf76f155ced4ddcb4097134ff3c332f xmlns="41bf4434-4ed1-4667-8289-b9d176cb3780">
      <Terms xmlns="http://schemas.microsoft.com/office/infopath/2007/PartnerControls"/>
    </lcf76f155ced4ddcb4097134ff3c332f>
    <SharedWithUsers xmlns="ec7db1a2-46f0-4db8-ab6f-4f9d35694449">
      <UserInfo>
        <DisplayName>Michael Toporek</DisplayName>
        <AccountId>23</AccountId>
        <AccountType/>
      </UserInfo>
      <UserInfo>
        <DisplayName>Viral Shah</DisplayName>
        <AccountId>62</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E7A53452596974CBABBA6A13E9B87FA" ma:contentTypeVersion="16" ma:contentTypeDescription="Create a new document." ma:contentTypeScope="" ma:versionID="54ddba2ff24f32c735185b9c35636fac">
  <xsd:schema xmlns:xsd="http://www.w3.org/2001/XMLSchema" xmlns:xs="http://www.w3.org/2001/XMLSchema" xmlns:p="http://schemas.microsoft.com/office/2006/metadata/properties" xmlns:ns2="41bf4434-4ed1-4667-8289-b9d176cb3780" xmlns:ns3="ec7db1a2-46f0-4db8-ab6f-4f9d35694449" targetNamespace="http://schemas.microsoft.com/office/2006/metadata/properties" ma:root="true" ma:fieldsID="730daa36f5ea0e55cc4bab57bfb3a8bc" ns2:_="" ns3:_="">
    <xsd:import namespace="41bf4434-4ed1-4667-8289-b9d176cb3780"/>
    <xsd:import namespace="ec7db1a2-46f0-4db8-ab6f-4f9d3569444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bf4434-4ed1-4667-8289-b9d176cb37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94e1091-37b9-4b34-9e61-af844a50542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c7db1a2-46f0-4db8-ab6f-4f9d3569444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0d624a8-9e27-4117-bdef-61ef23b4bc5c}" ma:internalName="TaxCatchAll" ma:showField="CatchAllData" ma:web="ec7db1a2-46f0-4db8-ab6f-4f9d3569444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464EAE-F401-4FEA-A609-698794505751}">
  <ds:schemaRefs>
    <ds:schemaRef ds:uri="http://schemas.microsoft.com/office/2006/metadata/properties"/>
    <ds:schemaRef ds:uri="http://purl.org/dc/dcmitype/"/>
    <ds:schemaRef ds:uri="http://schemas.microsoft.com/office/2006/documentManagement/types"/>
    <ds:schemaRef ds:uri="http://purl.org/dc/terms/"/>
    <ds:schemaRef ds:uri="41bf4434-4ed1-4667-8289-b9d176cb3780"/>
    <ds:schemaRef ds:uri="http://purl.org/dc/elements/1.1/"/>
    <ds:schemaRef ds:uri="http://www.w3.org/XML/1998/namespace"/>
    <ds:schemaRef ds:uri="http://schemas.microsoft.com/office/infopath/2007/PartnerControls"/>
    <ds:schemaRef ds:uri="http://schemas.openxmlformats.org/package/2006/metadata/core-properties"/>
    <ds:schemaRef ds:uri="ec7db1a2-46f0-4db8-ab6f-4f9d35694449"/>
  </ds:schemaRefs>
</ds:datastoreItem>
</file>

<file path=customXml/itemProps2.xml><?xml version="1.0" encoding="utf-8"?>
<ds:datastoreItem xmlns:ds="http://schemas.openxmlformats.org/officeDocument/2006/customXml" ds:itemID="{ED0BEB7E-9C82-44C4-8848-AB2B3C6925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bf4434-4ed1-4667-8289-b9d176cb3780"/>
    <ds:schemaRef ds:uri="ec7db1a2-46f0-4db8-ab6f-4f9d356944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49E784-6202-4A71-8AEB-BB8CE044EC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39429</TotalTime>
  <Words>4035</Words>
  <Application>Microsoft Office PowerPoint</Application>
  <PresentationFormat>On-screen Show (16:9)</PresentationFormat>
  <Paragraphs>391</Paragraphs>
  <Slides>56</Slides>
  <Notes>55</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56</vt:i4>
      </vt:variant>
    </vt:vector>
  </HeadingPairs>
  <TitlesOfParts>
    <vt:vector size="74" baseType="lpstr">
      <vt:lpstr>Arial</vt:lpstr>
      <vt:lpstr>Calibri</vt:lpstr>
      <vt:lpstr>Calibri Light</vt:lpstr>
      <vt:lpstr>Courier New</vt:lpstr>
      <vt:lpstr>Nunito</vt:lpstr>
      <vt:lpstr>Nunito Sans</vt:lpstr>
      <vt:lpstr>Nunito Sans Black</vt:lpstr>
      <vt:lpstr>Nunito Sans Bold</vt:lpstr>
      <vt:lpstr>Nunito Sans ExtraBold</vt:lpstr>
      <vt:lpstr>Nunito Sans Light</vt:lpstr>
      <vt:lpstr>Nunito Sans SemiBold</vt:lpstr>
      <vt:lpstr>2_Plain Page</vt:lpstr>
      <vt:lpstr>Custom Design</vt:lpstr>
      <vt:lpstr>3_Plain Page</vt:lpstr>
      <vt:lpstr>4_Plain Page</vt:lpstr>
      <vt:lpstr>6_Plain Page</vt:lpstr>
      <vt:lpstr>8_Plain Page</vt:lpstr>
      <vt:lpstr>7_Plain Page</vt:lpstr>
      <vt:lpstr>October 2022 Flash</vt:lpstr>
      <vt:lpstr>Preamble</vt:lpstr>
      <vt:lpstr>Legal Disclosure &amp; Disclaimer</vt:lpstr>
      <vt:lpstr>Legal Disclosure &amp; Disclaimer</vt:lpstr>
      <vt:lpstr>Legal Disclosure &amp; Disclaimer</vt:lpstr>
      <vt:lpstr>Key Operating Principles</vt:lpstr>
      <vt:lpstr>PowerPoint Presentation</vt:lpstr>
      <vt:lpstr>PowerPoint Presentation</vt:lpstr>
      <vt:lpstr>Agenda</vt:lpstr>
      <vt:lpstr>Business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Path to 2.5 EH/s Scale</vt:lpstr>
      <vt:lpstr>Sophie</vt:lpstr>
      <vt:lpstr>PowerPoint Presentation</vt:lpstr>
      <vt:lpstr>Marie</vt:lpstr>
      <vt:lpstr>PowerPoint Presentation</vt:lpstr>
      <vt:lpstr>PowerPoint Presentation</vt:lpstr>
      <vt:lpstr>Site Consolidation</vt:lpstr>
      <vt:lpstr>PowerPoint Presentation</vt:lpstr>
      <vt:lpstr>PowerPoint Presentation</vt:lpstr>
      <vt:lpstr>Reconciliation of non-GAAP results of operations to the nearest comparable GAAP measures</vt:lpstr>
      <vt:lpstr>2022 October YTD - Reconciliation Of Non-GAAP Results</vt:lpstr>
      <vt:lpstr>2022 October YTD - Reconciliation Of Non-GAAP Results</vt:lpstr>
      <vt:lpstr>2022 October YTD - Reconciliation Of Non-GAAP Results</vt:lpstr>
      <vt:lpstr>2022 Q3 - Reconciliation Of Non-GAAP Results</vt:lpstr>
      <vt:lpstr>2022 Q3 - Reconciliation Of Non-GAAP Results</vt:lpstr>
      <vt:lpstr>2022 Q3 - Reconciliation Of Non-GAAP Results</vt:lpstr>
      <vt:lpstr>2022 Q2 - Reconciliation Of Non-GAAP Results</vt:lpstr>
      <vt:lpstr>2022 Q2 - Reconciliation Of Non-GAAP Results</vt:lpstr>
      <vt:lpstr>2022 Q2 - Reconciliation Of Non-GAAP Results</vt:lpstr>
      <vt:lpstr>2022 Q1 - Reconciliation Of Non-GAAP Results</vt:lpstr>
      <vt:lpstr>2022 Q1 - Reconciliation Of Non-GAAP Results</vt:lpstr>
      <vt:lpstr>2022 Q1 - Reconciliation Of Non-GAAP Results</vt:lpstr>
      <vt:lpstr>2021 FY - Reconciliation Of Non-GAAP Results</vt:lpstr>
      <vt:lpstr>2021 FY - Reconciliation Of Non-GAAP Results</vt:lpstr>
      <vt:lpstr>2021 FY - Reconciliation Of Non-GAAP Results</vt:lpstr>
      <vt:lpstr>2021 Q4 - Reconciliation Of Non-GAAP Results</vt:lpstr>
      <vt:lpstr>2021 Q4 - Reconciliation Of Non-GAAP Results</vt:lpstr>
      <vt:lpstr>2021 Q4 - Reconciliation Of Non-GAAP Results</vt:lpstr>
      <vt:lpstr>2021 Q3 - Reconciliation Of Non-GAAP Results</vt:lpstr>
      <vt:lpstr>2021 Q3 - Reconciliation Of Non-GAAP Results</vt:lpstr>
      <vt:lpstr>2021 Q3 - Reconciliation Of Non-GAAP Results</vt:lpstr>
      <vt:lpstr>2021 Q2 - Reconciliation Of Non-GAAP Results</vt:lpstr>
      <vt:lpstr>2021 Q2 - Reconciliation Of Non-GAAP Results</vt:lpstr>
      <vt:lpstr>2021 Q1 - Reconciliation Of Non-GAAP Results</vt:lpstr>
      <vt:lpstr>2021 Q1 - Reconciliation Of Non-GAAP Results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Soluna Flash</dc:title>
  <dc:creator>ADMIN</dc:creator>
  <cp:lastModifiedBy>Colton Houseman</cp:lastModifiedBy>
  <cp:revision>771</cp:revision>
  <cp:lastPrinted>2022-09-20T18:32:18Z</cp:lastPrinted>
  <dcterms:created xsi:type="dcterms:W3CDTF">2020-09-23T06:59:17Z</dcterms:created>
  <dcterms:modified xsi:type="dcterms:W3CDTF">2022-12-08T20:55:59Z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0x010100FE7A53452596974CBABBA6A13E9B87FA</vt:lpwstr>
  </property>
  <property fmtid="{D5CDD505-2E9C-101B-9397-08002B2CF9AE}" pid="3" name="MediaServiceImageTags">
    <vt:lpwstr/>
  </property>
</Properties>
</file>